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0"/>
  </p:notesMasterIdLst>
  <p:sldIdLst>
    <p:sldId id="256" r:id="rId2"/>
    <p:sldId id="257" r:id="rId3"/>
    <p:sldId id="263" r:id="rId4"/>
    <p:sldId id="312" r:id="rId5"/>
    <p:sldId id="309" r:id="rId6"/>
    <p:sldId id="310" r:id="rId7"/>
    <p:sldId id="311" r:id="rId8"/>
    <p:sldId id="281" r:id="rId9"/>
    <p:sldId id="313" r:id="rId10"/>
    <p:sldId id="275" r:id="rId11"/>
    <p:sldId id="306" r:id="rId12"/>
    <p:sldId id="272" r:id="rId13"/>
    <p:sldId id="267" r:id="rId14"/>
    <p:sldId id="307" r:id="rId15"/>
    <p:sldId id="308" r:id="rId16"/>
    <p:sldId id="284" r:id="rId17"/>
    <p:sldId id="265" r:id="rId18"/>
    <p:sldId id="285" r:id="rId19"/>
  </p:sldIdLst>
  <p:sldSz cx="9144000" cy="5143500" type="screen16x9"/>
  <p:notesSz cx="6858000" cy="9144000"/>
  <p:embeddedFontLst>
    <p:embeddedFont>
      <p:font typeface="Lexend" panose="020B0604020202020204" charset="0"/>
      <p:regular r:id="rId21"/>
      <p:bold r:id="rId22"/>
    </p:embeddedFont>
    <p:embeddedFont>
      <p:font typeface="Manjari" panose="020B0604020202020204" charset="0"/>
      <p:regular r:id="rId23"/>
      <p:bold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B9883E-19B5-42C0-9AD7-313759A6DAA1}">
  <a:tblStyle styleId="{59B9883E-19B5-42C0-9AD7-313759A6DAA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62" autoAdjust="0"/>
  </p:normalViewPr>
  <p:slideViewPr>
    <p:cSldViewPr snapToGrid="0">
      <p:cViewPr varScale="1">
        <p:scale>
          <a:sx n="90" d="100"/>
          <a:sy n="90" d="100"/>
        </p:scale>
        <p:origin x="810" y="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1299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193750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gd1bf8d60a4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5" name="Google Shape;2285;gd1bf8d60a4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gd1bf8d60a4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5" name="Google Shape;2285;gd1bf8d60a4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gd1bf8d60a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5" name="Google Shape;2235;gd1bf8d60a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gd1bf8d60a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2" name="Google Shape;2092;gd1bf8d60a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gd1bf8d60a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2" name="Google Shape;2092;gd1bf8d60a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gd1bf8d60a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2" name="Google Shape;2092;gd1bf8d60a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g20f41e19245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9" name="Google Shape;2489;g20f41e19245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gd1bf8d60a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0" name="Google Shape;2040;gd1bf8d60a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Google Shape;2503;gd1bf8d60a4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4" name="Google Shape;2504;gd1bf8d60a4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gd1bf8d60a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0" name="Google Shape;1890;gd1bf8d60a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d1bf8d60a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5" name="Google Shape;1985;gd1bf8d60a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994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3">
          <a:extLst>
            <a:ext uri="{FF2B5EF4-FFF2-40B4-BE49-F238E27FC236}">
              <a16:creationId xmlns:a16="http://schemas.microsoft.com/office/drawing/2014/main" id="{1E3EEE99-418F-3463-3574-5D5534BA6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d1bf8d60a4_0_40:notes">
            <a:extLst>
              <a:ext uri="{FF2B5EF4-FFF2-40B4-BE49-F238E27FC236}">
                <a16:creationId xmlns:a16="http://schemas.microsoft.com/office/drawing/2014/main" id="{B3997CBD-4AF2-2C07-F335-A9413899E7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5" name="Google Shape;1985;gd1bf8d60a4_0_40:notes">
            <a:extLst>
              <a:ext uri="{FF2B5EF4-FFF2-40B4-BE49-F238E27FC236}">
                <a16:creationId xmlns:a16="http://schemas.microsoft.com/office/drawing/2014/main" id="{D32506A3-D6AD-7B8B-214C-783FE6FCE9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562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4">
          <a:extLst>
            <a:ext uri="{FF2B5EF4-FFF2-40B4-BE49-F238E27FC236}">
              <a16:creationId xmlns:a16="http://schemas.microsoft.com/office/drawing/2014/main" id="{4DD27F26-97C3-ADF5-B62D-87E4DF246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gd1bf8d60a4_0_211:notes">
            <a:extLst>
              <a:ext uri="{FF2B5EF4-FFF2-40B4-BE49-F238E27FC236}">
                <a16:creationId xmlns:a16="http://schemas.microsoft.com/office/drawing/2014/main" id="{3990E5A3-EA83-FB3B-BAF8-5914F0AEA5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6" name="Google Shape;2326;gd1bf8d60a4_0_211:notes">
            <a:extLst>
              <a:ext uri="{FF2B5EF4-FFF2-40B4-BE49-F238E27FC236}">
                <a16:creationId xmlns:a16="http://schemas.microsoft.com/office/drawing/2014/main" id="{23A25CAB-65A4-52DD-2111-BC074138E6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847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4">
          <a:extLst>
            <a:ext uri="{FF2B5EF4-FFF2-40B4-BE49-F238E27FC236}">
              <a16:creationId xmlns:a16="http://schemas.microsoft.com/office/drawing/2014/main" id="{30E99AA7-A340-D170-F9ED-3B6DCDA04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gd1bf8d60a4_0_211:notes">
            <a:extLst>
              <a:ext uri="{FF2B5EF4-FFF2-40B4-BE49-F238E27FC236}">
                <a16:creationId xmlns:a16="http://schemas.microsoft.com/office/drawing/2014/main" id="{616AE286-3C77-8D7E-AD94-5D4650BC4B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6" name="Google Shape;2326;gd1bf8d60a4_0_211:notes">
            <a:extLst>
              <a:ext uri="{FF2B5EF4-FFF2-40B4-BE49-F238E27FC236}">
                <a16:creationId xmlns:a16="http://schemas.microsoft.com/office/drawing/2014/main" id="{BE76F3B5-471A-9E73-460D-64450CDDF6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5626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4">
          <a:extLst>
            <a:ext uri="{FF2B5EF4-FFF2-40B4-BE49-F238E27FC236}">
              <a16:creationId xmlns:a16="http://schemas.microsoft.com/office/drawing/2014/main" id="{CF6C3014-5A7D-5309-A38F-BB37D6624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gd1bf8d60a4_0_211:notes">
            <a:extLst>
              <a:ext uri="{FF2B5EF4-FFF2-40B4-BE49-F238E27FC236}">
                <a16:creationId xmlns:a16="http://schemas.microsoft.com/office/drawing/2014/main" id="{AE176B02-2073-8B3F-E0EF-C9D3497FD9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6" name="Google Shape;2326;gd1bf8d60a4_0_211:notes">
            <a:extLst>
              <a:ext uri="{FF2B5EF4-FFF2-40B4-BE49-F238E27FC236}">
                <a16:creationId xmlns:a16="http://schemas.microsoft.com/office/drawing/2014/main" id="{63A5CCAA-D472-9ACC-4AB2-977B271A6C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610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gd1bf8d60a4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7" name="Google Shape;2387;gd1bf8d60a4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6986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5">
          <a:extLst>
            <a:ext uri="{FF2B5EF4-FFF2-40B4-BE49-F238E27FC236}">
              <a16:creationId xmlns:a16="http://schemas.microsoft.com/office/drawing/2014/main" id="{3DC2EEEB-DF01-0AC5-3FAB-51683AFA4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gd1bf8d60a4_0_275:notes">
            <a:extLst>
              <a:ext uri="{FF2B5EF4-FFF2-40B4-BE49-F238E27FC236}">
                <a16:creationId xmlns:a16="http://schemas.microsoft.com/office/drawing/2014/main" id="{4E243A7E-F81A-F6F7-3602-E574820DB1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7" name="Google Shape;2387;gd1bf8d60a4_0_275:notes">
            <a:extLst>
              <a:ext uri="{FF2B5EF4-FFF2-40B4-BE49-F238E27FC236}">
                <a16:creationId xmlns:a16="http://schemas.microsoft.com/office/drawing/2014/main" id="{C2C43DCE-4531-97F1-A71E-BD1B4B93E3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5735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fr/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fr.freepik.com/" TargetMode="External"/><Relationship Id="rId4" Type="http://schemas.openxmlformats.org/officeDocument/2006/relationships/hyperlink" Target="https://www.flaticon.com/fr/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r="990" b="901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4718095" y="472054"/>
            <a:ext cx="101875" cy="134875"/>
            <a:chOff x="3928495" y="333391"/>
            <a:chExt cx="101875" cy="134875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3928495" y="379241"/>
              <a:ext cx="44700" cy="42600"/>
              <a:chOff x="3928495" y="379241"/>
              <a:chExt cx="44700" cy="42600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3928495" y="396272"/>
                <a:ext cx="44700" cy="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3946802" y="379241"/>
                <a:ext cx="8100" cy="42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3985670" y="425666"/>
              <a:ext cx="44700" cy="42600"/>
              <a:chOff x="3928495" y="379241"/>
              <a:chExt cx="44700" cy="42600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3928495" y="396272"/>
                <a:ext cx="44700" cy="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3946802" y="379241"/>
                <a:ext cx="8100" cy="42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" name="Google Shape;17;p2"/>
            <p:cNvGrpSpPr/>
            <p:nvPr/>
          </p:nvGrpSpPr>
          <p:grpSpPr>
            <a:xfrm>
              <a:off x="3985670" y="333391"/>
              <a:ext cx="44700" cy="42600"/>
              <a:chOff x="3928495" y="379241"/>
              <a:chExt cx="44700" cy="42600"/>
            </a:xfrm>
          </p:grpSpPr>
          <p:sp>
            <p:nvSpPr>
              <p:cNvPr id="18" name="Google Shape;18;p2"/>
              <p:cNvSpPr/>
              <p:nvPr/>
            </p:nvSpPr>
            <p:spPr>
              <a:xfrm>
                <a:off x="3928495" y="396272"/>
                <a:ext cx="44700" cy="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3946802" y="379241"/>
                <a:ext cx="8100" cy="42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" name="Google Shape;20;p2"/>
          <p:cNvGrpSpPr/>
          <p:nvPr/>
        </p:nvGrpSpPr>
        <p:grpSpPr>
          <a:xfrm>
            <a:off x="202343" y="-216228"/>
            <a:ext cx="8657567" cy="5537627"/>
            <a:chOff x="202343" y="-216228"/>
            <a:chExt cx="8657567" cy="5537627"/>
          </a:xfrm>
        </p:grpSpPr>
        <p:grpSp>
          <p:nvGrpSpPr>
            <p:cNvPr id="21" name="Google Shape;21;p2"/>
            <p:cNvGrpSpPr/>
            <p:nvPr/>
          </p:nvGrpSpPr>
          <p:grpSpPr>
            <a:xfrm>
              <a:off x="495055" y="4312458"/>
              <a:ext cx="2156910" cy="506908"/>
              <a:chOff x="4891825" y="3495059"/>
              <a:chExt cx="1351193" cy="317552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6208918" y="3706050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7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4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4891825" y="3584575"/>
                <a:ext cx="298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4917389" y="3595227"/>
                <a:ext cx="1295792" cy="217384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2" extrusionOk="0">
                    <a:moveTo>
                      <a:pt x="0" y="4"/>
                    </a:moveTo>
                    <a:lnTo>
                      <a:pt x="207" y="4"/>
                    </a:lnTo>
                    <a:lnTo>
                      <a:pt x="305" y="102"/>
                    </a:lnTo>
                    <a:lnTo>
                      <a:pt x="498" y="102"/>
                    </a:lnTo>
                    <a:lnTo>
                      <a:pt x="539" y="61"/>
                    </a:lnTo>
                    <a:lnTo>
                      <a:pt x="608" y="61"/>
                    </a:lnTo>
                    <a:lnTo>
                      <a:pt x="608" y="57"/>
                    </a:lnTo>
                    <a:lnTo>
                      <a:pt x="537" y="57"/>
                    </a:lnTo>
                    <a:lnTo>
                      <a:pt x="497" y="98"/>
                    </a:lnTo>
                    <a:lnTo>
                      <a:pt x="307" y="98"/>
                    </a:lnTo>
                    <a:lnTo>
                      <a:pt x="21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5933990" y="3716706"/>
                <a:ext cx="31969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8" y="4"/>
                      <a:pt x="10" y="6"/>
                      <a:pt x="10" y="8"/>
                    </a:cubicBezTo>
                    <a:cubicBezTo>
                      <a:pt x="10" y="9"/>
                      <a:pt x="8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5286094" y="3495059"/>
                <a:ext cx="29837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8"/>
                    </a:cubicBezTo>
                    <a:cubicBezTo>
                      <a:pt x="10" y="9"/>
                      <a:pt x="9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5311668" y="3507847"/>
                <a:ext cx="632979" cy="2195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3" extrusionOk="0">
                    <a:moveTo>
                      <a:pt x="0" y="4"/>
                    </a:moveTo>
                    <a:lnTo>
                      <a:pt x="39" y="4"/>
                    </a:lnTo>
                    <a:lnTo>
                      <a:pt x="115" y="79"/>
                    </a:lnTo>
                    <a:lnTo>
                      <a:pt x="270" y="79"/>
                    </a:lnTo>
                    <a:lnTo>
                      <a:pt x="294" y="103"/>
                    </a:lnTo>
                    <a:lnTo>
                      <a:pt x="297" y="100"/>
                    </a:lnTo>
                    <a:lnTo>
                      <a:pt x="272" y="75"/>
                    </a:lnTo>
                    <a:lnTo>
                      <a:pt x="117" y="75"/>
                    </a:lnTo>
                    <a:lnTo>
                      <a:pt x="41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28;p2"/>
            <p:cNvGrpSpPr/>
            <p:nvPr/>
          </p:nvGrpSpPr>
          <p:grpSpPr>
            <a:xfrm>
              <a:off x="8328721" y="-57203"/>
              <a:ext cx="204128" cy="1115878"/>
              <a:chOff x="6605329" y="191675"/>
              <a:chExt cx="127876" cy="699040"/>
            </a:xfrm>
          </p:grpSpPr>
          <p:sp>
            <p:nvSpPr>
              <p:cNvPr id="29" name="Google Shape;29;p2"/>
              <p:cNvSpPr/>
              <p:nvPr/>
            </p:nvSpPr>
            <p:spPr>
              <a:xfrm>
                <a:off x="6701235" y="858746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13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lnTo>
                      <a:pt x="13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605329" y="191675"/>
                <a:ext cx="115087" cy="671334"/>
              </a:xfrm>
              <a:custGeom>
                <a:avLst/>
                <a:gdLst/>
                <a:ahLst/>
                <a:cxnLst/>
                <a:rect l="l" t="t" r="r" b="b"/>
                <a:pathLst>
                  <a:path w="54" h="315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50" y="217"/>
                    </a:lnTo>
                    <a:lnTo>
                      <a:pt x="50" y="315"/>
                    </a:lnTo>
                    <a:lnTo>
                      <a:pt x="54" y="315"/>
                    </a:lnTo>
                    <a:lnTo>
                      <a:pt x="54" y="215"/>
                    </a:lnTo>
                    <a:lnTo>
                      <a:pt x="5" y="165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" name="Google Shape;31;p2"/>
            <p:cNvGrpSpPr/>
            <p:nvPr/>
          </p:nvGrpSpPr>
          <p:grpSpPr>
            <a:xfrm>
              <a:off x="4148615" y="-158755"/>
              <a:ext cx="1493520" cy="615774"/>
              <a:chOff x="5301012" y="396272"/>
              <a:chExt cx="935614" cy="385751"/>
            </a:xfrm>
          </p:grpSpPr>
          <p:sp>
            <p:nvSpPr>
              <p:cNvPr id="32" name="Google Shape;32;p2"/>
              <p:cNvSpPr/>
              <p:nvPr/>
            </p:nvSpPr>
            <p:spPr>
              <a:xfrm>
                <a:off x="6202525" y="396272"/>
                <a:ext cx="34100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301012" y="750054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5322324" y="426109"/>
                <a:ext cx="903645" cy="33673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58" extrusionOk="0">
                    <a:moveTo>
                      <a:pt x="419" y="0"/>
                    </a:moveTo>
                    <a:lnTo>
                      <a:pt x="419" y="51"/>
                    </a:lnTo>
                    <a:lnTo>
                      <a:pt x="388" y="82"/>
                    </a:lnTo>
                    <a:lnTo>
                      <a:pt x="72" y="82"/>
                    </a:lnTo>
                    <a:lnTo>
                      <a:pt x="0" y="154"/>
                    </a:lnTo>
                    <a:lnTo>
                      <a:pt x="3" y="158"/>
                    </a:lnTo>
                    <a:lnTo>
                      <a:pt x="74" y="86"/>
                    </a:lnTo>
                    <a:lnTo>
                      <a:pt x="390" y="86"/>
                    </a:lnTo>
                    <a:lnTo>
                      <a:pt x="424" y="53"/>
                    </a:lnTo>
                    <a:lnTo>
                      <a:pt x="424" y="0"/>
                    </a:lnTo>
                    <a:lnTo>
                      <a:pt x="419" y="0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" name="Google Shape;35;p2"/>
            <p:cNvGrpSpPr/>
            <p:nvPr/>
          </p:nvGrpSpPr>
          <p:grpSpPr>
            <a:xfrm>
              <a:off x="983733" y="132957"/>
              <a:ext cx="1064856" cy="813093"/>
              <a:chOff x="3843246" y="357910"/>
              <a:chExt cx="667078" cy="509361"/>
            </a:xfrm>
          </p:grpSpPr>
          <p:sp>
            <p:nvSpPr>
              <p:cNvPr id="36" name="Google Shape;36;p2"/>
              <p:cNvSpPr/>
              <p:nvPr/>
            </p:nvSpPr>
            <p:spPr>
              <a:xfrm>
                <a:off x="3870952" y="385616"/>
                <a:ext cx="626584" cy="4710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21" extrusionOk="0">
                    <a:moveTo>
                      <a:pt x="290" y="0"/>
                    </a:moveTo>
                    <a:lnTo>
                      <a:pt x="290" y="78"/>
                    </a:lnTo>
                    <a:lnTo>
                      <a:pt x="151" y="217"/>
                    </a:lnTo>
                    <a:lnTo>
                      <a:pt x="0" y="217"/>
                    </a:lnTo>
                    <a:lnTo>
                      <a:pt x="0" y="221"/>
                    </a:lnTo>
                    <a:lnTo>
                      <a:pt x="153" y="221"/>
                    </a:lnTo>
                    <a:lnTo>
                      <a:pt x="294" y="80"/>
                    </a:lnTo>
                    <a:lnTo>
                      <a:pt x="294" y="0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3843246" y="83530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4478354" y="357910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" name="Google Shape;39;p2"/>
            <p:cNvGrpSpPr/>
            <p:nvPr/>
          </p:nvGrpSpPr>
          <p:grpSpPr>
            <a:xfrm>
              <a:off x="202343" y="-216228"/>
              <a:ext cx="1337026" cy="826702"/>
              <a:chOff x="3421261" y="191675"/>
              <a:chExt cx="837578" cy="517886"/>
            </a:xfrm>
          </p:grpSpPr>
          <p:sp>
            <p:nvSpPr>
              <p:cNvPr id="40" name="Google Shape;40;p2"/>
              <p:cNvSpPr/>
              <p:nvPr/>
            </p:nvSpPr>
            <p:spPr>
              <a:xfrm>
                <a:off x="3421261" y="679724"/>
                <a:ext cx="31969" cy="29837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8"/>
                      <a:pt x="9" y="10"/>
                      <a:pt x="7" y="10"/>
                    </a:cubicBezTo>
                    <a:cubicBezTo>
                      <a:pt x="5" y="10"/>
                      <a:pt x="4" y="8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3442573" y="191675"/>
                <a:ext cx="816266" cy="49870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34" extrusionOk="0">
                    <a:moveTo>
                      <a:pt x="379" y="0"/>
                    </a:moveTo>
                    <a:lnTo>
                      <a:pt x="379" y="106"/>
                    </a:lnTo>
                    <a:lnTo>
                      <a:pt x="301" y="185"/>
                    </a:lnTo>
                    <a:lnTo>
                      <a:pt x="46" y="185"/>
                    </a:lnTo>
                    <a:lnTo>
                      <a:pt x="0" y="231"/>
                    </a:lnTo>
                    <a:lnTo>
                      <a:pt x="3" y="234"/>
                    </a:lnTo>
                    <a:lnTo>
                      <a:pt x="47" y="190"/>
                    </a:lnTo>
                    <a:lnTo>
                      <a:pt x="302" y="190"/>
                    </a:lnTo>
                    <a:lnTo>
                      <a:pt x="383" y="108"/>
                    </a:lnTo>
                    <a:lnTo>
                      <a:pt x="383" y="0"/>
                    </a:lnTo>
                    <a:lnTo>
                      <a:pt x="379" y="0"/>
                    </a:lnTo>
                    <a:lnTo>
                      <a:pt x="3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" name="Google Shape;42;p2"/>
            <p:cNvGrpSpPr/>
            <p:nvPr/>
          </p:nvGrpSpPr>
          <p:grpSpPr>
            <a:xfrm>
              <a:off x="8240578" y="3983385"/>
              <a:ext cx="619332" cy="1338013"/>
              <a:chOff x="6850421" y="775628"/>
              <a:chExt cx="398541" cy="861012"/>
            </a:xfrm>
          </p:grpSpPr>
          <p:sp>
            <p:nvSpPr>
              <p:cNvPr id="43" name="Google Shape;43;p2"/>
              <p:cNvSpPr/>
              <p:nvPr/>
            </p:nvSpPr>
            <p:spPr>
              <a:xfrm>
                <a:off x="6850421" y="1604672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7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7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12"/>
                      <a:pt x="3" y="15"/>
                      <a:pt x="7" y="15"/>
                    </a:cubicBezTo>
                    <a:cubicBezTo>
                      <a:pt x="11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7138138" y="775628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861077" y="794810"/>
                <a:ext cx="387885" cy="81412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382" extrusionOk="0">
                    <a:moveTo>
                      <a:pt x="5" y="382"/>
                    </a:moveTo>
                    <a:lnTo>
                      <a:pt x="5" y="306"/>
                    </a:lnTo>
                    <a:lnTo>
                      <a:pt x="79" y="231"/>
                    </a:lnTo>
                    <a:lnTo>
                      <a:pt x="146" y="231"/>
                    </a:lnTo>
                    <a:lnTo>
                      <a:pt x="182" y="194"/>
                    </a:lnTo>
                    <a:lnTo>
                      <a:pt x="182" y="40"/>
                    </a:lnTo>
                    <a:lnTo>
                      <a:pt x="142" y="0"/>
                    </a:lnTo>
                    <a:lnTo>
                      <a:pt x="140" y="3"/>
                    </a:lnTo>
                    <a:lnTo>
                      <a:pt x="178" y="42"/>
                    </a:lnTo>
                    <a:lnTo>
                      <a:pt x="178" y="192"/>
                    </a:lnTo>
                    <a:lnTo>
                      <a:pt x="143" y="227"/>
                    </a:lnTo>
                    <a:lnTo>
                      <a:pt x="78" y="227"/>
                    </a:lnTo>
                    <a:lnTo>
                      <a:pt x="0" y="304"/>
                    </a:lnTo>
                    <a:lnTo>
                      <a:pt x="0" y="382"/>
                    </a:lnTo>
                    <a:lnTo>
                      <a:pt x="5" y="382"/>
                    </a:lnTo>
                    <a:lnTo>
                      <a:pt x="5" y="38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" name="Google Shape;46;p2"/>
            <p:cNvGrpSpPr/>
            <p:nvPr/>
          </p:nvGrpSpPr>
          <p:grpSpPr>
            <a:xfrm>
              <a:off x="4718095" y="4438582"/>
              <a:ext cx="1064856" cy="813093"/>
              <a:chOff x="3843246" y="357910"/>
              <a:chExt cx="667078" cy="509361"/>
            </a:xfrm>
          </p:grpSpPr>
          <p:sp>
            <p:nvSpPr>
              <p:cNvPr id="47" name="Google Shape;47;p2"/>
              <p:cNvSpPr/>
              <p:nvPr/>
            </p:nvSpPr>
            <p:spPr>
              <a:xfrm>
                <a:off x="3870952" y="385616"/>
                <a:ext cx="626584" cy="4710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21" extrusionOk="0">
                    <a:moveTo>
                      <a:pt x="290" y="0"/>
                    </a:moveTo>
                    <a:lnTo>
                      <a:pt x="290" y="78"/>
                    </a:lnTo>
                    <a:lnTo>
                      <a:pt x="151" y="217"/>
                    </a:lnTo>
                    <a:lnTo>
                      <a:pt x="0" y="217"/>
                    </a:lnTo>
                    <a:lnTo>
                      <a:pt x="0" y="221"/>
                    </a:lnTo>
                    <a:lnTo>
                      <a:pt x="153" y="221"/>
                    </a:lnTo>
                    <a:lnTo>
                      <a:pt x="294" y="80"/>
                    </a:lnTo>
                    <a:lnTo>
                      <a:pt x="294" y="0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3843246" y="83530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4478354" y="357910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" name="Google Shape;50;p2"/>
          <p:cNvGrpSpPr/>
          <p:nvPr/>
        </p:nvGrpSpPr>
        <p:grpSpPr>
          <a:xfrm>
            <a:off x="538050" y="4042437"/>
            <a:ext cx="445675" cy="119073"/>
            <a:chOff x="3578973" y="2550931"/>
            <a:chExt cx="279193" cy="74593"/>
          </a:xfrm>
        </p:grpSpPr>
        <p:sp>
          <p:nvSpPr>
            <p:cNvPr id="51" name="Google Shape;51;p2"/>
            <p:cNvSpPr/>
            <p:nvPr/>
          </p:nvSpPr>
          <p:spPr>
            <a:xfrm>
              <a:off x="3578973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3" y="35"/>
                  </a:moveTo>
                  <a:lnTo>
                    <a:pt x="20" y="17"/>
                  </a:lnTo>
                  <a:lnTo>
                    <a:pt x="3" y="0"/>
                  </a:lnTo>
                  <a:lnTo>
                    <a:pt x="0" y="3"/>
                  </a:lnTo>
                  <a:lnTo>
                    <a:pt x="14" y="17"/>
                  </a:lnTo>
                  <a:lnTo>
                    <a:pt x="0" y="32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636518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3" y="35"/>
                  </a:moveTo>
                  <a:lnTo>
                    <a:pt x="20" y="17"/>
                  </a:lnTo>
                  <a:lnTo>
                    <a:pt x="3" y="0"/>
                  </a:lnTo>
                  <a:lnTo>
                    <a:pt x="0" y="3"/>
                  </a:lnTo>
                  <a:lnTo>
                    <a:pt x="15" y="17"/>
                  </a:lnTo>
                  <a:lnTo>
                    <a:pt x="0" y="32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698323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" y="35"/>
                  </a:moveTo>
                  <a:lnTo>
                    <a:pt x="20" y="17"/>
                  </a:lnTo>
                  <a:lnTo>
                    <a:pt x="2" y="0"/>
                  </a:lnTo>
                  <a:lnTo>
                    <a:pt x="0" y="3"/>
                  </a:lnTo>
                  <a:lnTo>
                    <a:pt x="13" y="17"/>
                  </a:lnTo>
                  <a:lnTo>
                    <a:pt x="0" y="32"/>
                  </a:lnTo>
                  <a:lnTo>
                    <a:pt x="2" y="35"/>
                  </a:lnTo>
                  <a:lnTo>
                    <a:pt x="2" y="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55867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3" y="35"/>
                  </a:moveTo>
                  <a:lnTo>
                    <a:pt x="20" y="17"/>
                  </a:lnTo>
                  <a:lnTo>
                    <a:pt x="3" y="0"/>
                  </a:lnTo>
                  <a:lnTo>
                    <a:pt x="0" y="3"/>
                  </a:lnTo>
                  <a:lnTo>
                    <a:pt x="15" y="17"/>
                  </a:lnTo>
                  <a:lnTo>
                    <a:pt x="0" y="32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13410" y="2550931"/>
              <a:ext cx="44757" cy="74593"/>
            </a:xfrm>
            <a:custGeom>
              <a:avLst/>
              <a:gdLst/>
              <a:ahLst/>
              <a:cxnLst/>
              <a:rect l="l" t="t" r="r" b="b"/>
              <a:pathLst>
                <a:path w="21" h="35" extrusionOk="0">
                  <a:moveTo>
                    <a:pt x="4" y="35"/>
                  </a:moveTo>
                  <a:lnTo>
                    <a:pt x="21" y="17"/>
                  </a:lnTo>
                  <a:lnTo>
                    <a:pt x="4" y="0"/>
                  </a:lnTo>
                  <a:lnTo>
                    <a:pt x="0" y="3"/>
                  </a:lnTo>
                  <a:lnTo>
                    <a:pt x="15" y="17"/>
                  </a:lnTo>
                  <a:lnTo>
                    <a:pt x="0" y="32"/>
                  </a:lnTo>
                  <a:lnTo>
                    <a:pt x="4" y="35"/>
                  </a:lnTo>
                  <a:lnTo>
                    <a:pt x="4" y="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578973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3" y="35"/>
                  </a:moveTo>
                  <a:lnTo>
                    <a:pt x="20" y="17"/>
                  </a:lnTo>
                  <a:lnTo>
                    <a:pt x="3" y="0"/>
                  </a:lnTo>
                  <a:lnTo>
                    <a:pt x="0" y="3"/>
                  </a:lnTo>
                  <a:lnTo>
                    <a:pt x="14" y="17"/>
                  </a:lnTo>
                  <a:lnTo>
                    <a:pt x="0" y="32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636518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3" y="35"/>
                  </a:moveTo>
                  <a:lnTo>
                    <a:pt x="20" y="17"/>
                  </a:lnTo>
                  <a:lnTo>
                    <a:pt x="3" y="0"/>
                  </a:lnTo>
                  <a:lnTo>
                    <a:pt x="0" y="3"/>
                  </a:lnTo>
                  <a:lnTo>
                    <a:pt x="15" y="17"/>
                  </a:lnTo>
                  <a:lnTo>
                    <a:pt x="0" y="32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698323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" y="35"/>
                  </a:moveTo>
                  <a:lnTo>
                    <a:pt x="20" y="17"/>
                  </a:lnTo>
                  <a:lnTo>
                    <a:pt x="2" y="0"/>
                  </a:lnTo>
                  <a:lnTo>
                    <a:pt x="0" y="3"/>
                  </a:lnTo>
                  <a:lnTo>
                    <a:pt x="13" y="17"/>
                  </a:lnTo>
                  <a:lnTo>
                    <a:pt x="0" y="32"/>
                  </a:lnTo>
                  <a:lnTo>
                    <a:pt x="2" y="35"/>
                  </a:lnTo>
                  <a:lnTo>
                    <a:pt x="2" y="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755867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3" y="35"/>
                  </a:moveTo>
                  <a:lnTo>
                    <a:pt x="20" y="17"/>
                  </a:lnTo>
                  <a:lnTo>
                    <a:pt x="3" y="0"/>
                  </a:lnTo>
                  <a:lnTo>
                    <a:pt x="0" y="3"/>
                  </a:lnTo>
                  <a:lnTo>
                    <a:pt x="15" y="17"/>
                  </a:lnTo>
                  <a:lnTo>
                    <a:pt x="0" y="32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813410" y="2550931"/>
              <a:ext cx="44757" cy="74593"/>
            </a:xfrm>
            <a:custGeom>
              <a:avLst/>
              <a:gdLst/>
              <a:ahLst/>
              <a:cxnLst/>
              <a:rect l="l" t="t" r="r" b="b"/>
              <a:pathLst>
                <a:path w="21" h="35" extrusionOk="0">
                  <a:moveTo>
                    <a:pt x="4" y="35"/>
                  </a:moveTo>
                  <a:lnTo>
                    <a:pt x="21" y="17"/>
                  </a:lnTo>
                  <a:lnTo>
                    <a:pt x="4" y="0"/>
                  </a:lnTo>
                  <a:lnTo>
                    <a:pt x="0" y="3"/>
                  </a:lnTo>
                  <a:lnTo>
                    <a:pt x="15" y="17"/>
                  </a:lnTo>
                  <a:lnTo>
                    <a:pt x="0" y="32"/>
                  </a:lnTo>
                  <a:lnTo>
                    <a:pt x="4" y="35"/>
                  </a:lnTo>
                  <a:lnTo>
                    <a:pt x="4" y="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" name="Google Shape;61;p2"/>
          <p:cNvGrpSpPr/>
          <p:nvPr/>
        </p:nvGrpSpPr>
        <p:grpSpPr>
          <a:xfrm>
            <a:off x="7203137" y="4819370"/>
            <a:ext cx="656605" cy="119073"/>
            <a:chOff x="6468929" y="3844579"/>
            <a:chExt cx="411329" cy="74593"/>
          </a:xfrm>
        </p:grpSpPr>
        <p:sp>
          <p:nvSpPr>
            <p:cNvPr id="62" name="Google Shape;62;p2"/>
            <p:cNvSpPr/>
            <p:nvPr/>
          </p:nvSpPr>
          <p:spPr>
            <a:xfrm>
              <a:off x="6814190" y="3848841"/>
              <a:ext cx="66069" cy="66068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22"/>
                    <a:pt x="7" y="29"/>
                    <a:pt x="14" y="29"/>
                  </a:cubicBezTo>
                  <a:cubicBezTo>
                    <a:pt x="22" y="29"/>
                    <a:pt x="29" y="22"/>
                    <a:pt x="29" y="14"/>
                  </a:cubicBezTo>
                  <a:cubicBezTo>
                    <a:pt x="29" y="6"/>
                    <a:pt x="22" y="0"/>
                    <a:pt x="14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9"/>
                    <a:pt x="9" y="4"/>
                    <a:pt x="14" y="4"/>
                  </a:cubicBezTo>
                  <a:cubicBezTo>
                    <a:pt x="20" y="4"/>
                    <a:pt x="25" y="9"/>
                    <a:pt x="25" y="14"/>
                  </a:cubicBezTo>
                  <a:cubicBezTo>
                    <a:pt x="25" y="20"/>
                    <a:pt x="20" y="25"/>
                    <a:pt x="14" y="25"/>
                  </a:cubicBezTo>
                  <a:cubicBezTo>
                    <a:pt x="9" y="25"/>
                    <a:pt x="4" y="20"/>
                    <a:pt x="4" y="14"/>
                  </a:cubicBezTo>
                  <a:lnTo>
                    <a:pt x="2" y="1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475324" y="3876548"/>
              <a:ext cx="343130" cy="8525"/>
            </a:xfrm>
            <a:custGeom>
              <a:avLst/>
              <a:gdLst/>
              <a:ahLst/>
              <a:cxnLst/>
              <a:rect l="l" t="t" r="r" b="b"/>
              <a:pathLst>
                <a:path w="161" h="4" extrusionOk="0">
                  <a:moveTo>
                    <a:pt x="161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161" y="4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468929" y="3844579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6" y="17"/>
                  </a:lnTo>
                  <a:lnTo>
                    <a:pt x="20" y="3"/>
                  </a:lnTo>
                  <a:lnTo>
                    <a:pt x="17" y="0"/>
                  </a:lnTo>
                  <a:lnTo>
                    <a:pt x="0" y="17"/>
                  </a:lnTo>
                  <a:lnTo>
                    <a:pt x="17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" name="Google Shape;65;p2"/>
          <p:cNvGrpSpPr/>
          <p:nvPr/>
        </p:nvGrpSpPr>
        <p:grpSpPr>
          <a:xfrm>
            <a:off x="-871550" y="-1016375"/>
            <a:ext cx="10667200" cy="7297950"/>
            <a:chOff x="-871550" y="-1016375"/>
            <a:chExt cx="10667200" cy="7297950"/>
          </a:xfrm>
        </p:grpSpPr>
        <p:sp>
          <p:nvSpPr>
            <p:cNvPr id="66" name="Google Shape;66;p2"/>
            <p:cNvSpPr/>
            <p:nvPr/>
          </p:nvSpPr>
          <p:spPr>
            <a:xfrm>
              <a:off x="-387625" y="1864300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871550" y="2110735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 rot="5400000">
              <a:off x="2350025" y="5519875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 rot="5400000">
              <a:off x="5393950" y="-36087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 rot="10800000">
              <a:off x="7894525" y="353183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 rot="10800000">
              <a:off x="8378450" y="32854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sp>
        <p:nvSpPr>
          <p:cNvPr id="72" name="Google Shape;72;p2"/>
          <p:cNvSpPr txBox="1">
            <a:spLocks noGrp="1"/>
          </p:cNvSpPr>
          <p:nvPr>
            <p:ph type="ctrTitle"/>
          </p:nvPr>
        </p:nvSpPr>
        <p:spPr>
          <a:xfrm>
            <a:off x="1940848" y="1481275"/>
            <a:ext cx="5262300" cy="15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2"/>
          <p:cNvSpPr txBox="1">
            <a:spLocks noGrp="1"/>
          </p:cNvSpPr>
          <p:nvPr>
            <p:ph type="subTitle" idx="1"/>
          </p:nvPr>
        </p:nvSpPr>
        <p:spPr>
          <a:xfrm>
            <a:off x="1940825" y="3117900"/>
            <a:ext cx="52623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9" name="Google Shape;1629;p26"/>
          <p:cNvPicPr preferRelativeResize="0"/>
          <p:nvPr/>
        </p:nvPicPr>
        <p:blipFill rotWithShape="1">
          <a:blip r:embed="rId2">
            <a:alphaModFix/>
          </a:blip>
          <a:srcRect r="990" b="901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0" name="Google Shape;1630;p26"/>
          <p:cNvGrpSpPr/>
          <p:nvPr/>
        </p:nvGrpSpPr>
        <p:grpSpPr>
          <a:xfrm>
            <a:off x="-1078950" y="-1016375"/>
            <a:ext cx="11081975" cy="6703400"/>
            <a:chOff x="-1078950" y="-1016375"/>
            <a:chExt cx="11081975" cy="6703400"/>
          </a:xfrm>
        </p:grpSpPr>
        <p:sp>
          <p:nvSpPr>
            <p:cNvPr id="1631" name="Google Shape;1631;p26"/>
            <p:cNvSpPr/>
            <p:nvPr/>
          </p:nvSpPr>
          <p:spPr>
            <a:xfrm flipH="1">
              <a:off x="8101900" y="723600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632" name="Google Shape;1632;p26"/>
            <p:cNvSpPr/>
            <p:nvPr/>
          </p:nvSpPr>
          <p:spPr>
            <a:xfrm flipH="1">
              <a:off x="8585825" y="970035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633" name="Google Shape;1633;p26"/>
            <p:cNvSpPr/>
            <p:nvPr/>
          </p:nvSpPr>
          <p:spPr>
            <a:xfrm rot="-5400000" flipH="1">
              <a:off x="7824125" y="4925325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634" name="Google Shape;1634;p26"/>
            <p:cNvSpPr/>
            <p:nvPr/>
          </p:nvSpPr>
          <p:spPr>
            <a:xfrm rot="-5400000" flipH="1">
              <a:off x="2320325" y="-36087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635" name="Google Shape;1635;p26"/>
            <p:cNvSpPr/>
            <p:nvPr/>
          </p:nvSpPr>
          <p:spPr>
            <a:xfrm rot="10800000" flipH="1">
              <a:off x="-595025" y="353183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636" name="Google Shape;1636;p26"/>
            <p:cNvSpPr/>
            <p:nvPr/>
          </p:nvSpPr>
          <p:spPr>
            <a:xfrm rot="10800000" flipH="1">
              <a:off x="-1078950" y="32854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1637" name="Google Shape;1637;p26"/>
          <p:cNvGrpSpPr/>
          <p:nvPr/>
        </p:nvGrpSpPr>
        <p:grpSpPr>
          <a:xfrm>
            <a:off x="123985" y="-576378"/>
            <a:ext cx="9153370" cy="6318414"/>
            <a:chOff x="123985" y="-576378"/>
            <a:chExt cx="9153370" cy="6318414"/>
          </a:xfrm>
        </p:grpSpPr>
        <p:grpSp>
          <p:nvGrpSpPr>
            <p:cNvPr id="1638" name="Google Shape;1638;p26"/>
            <p:cNvGrpSpPr/>
            <p:nvPr/>
          </p:nvGrpSpPr>
          <p:grpSpPr>
            <a:xfrm flipH="1">
              <a:off x="123985" y="4355120"/>
              <a:ext cx="2156910" cy="506908"/>
              <a:chOff x="4891825" y="3495059"/>
              <a:chExt cx="1351193" cy="317552"/>
            </a:xfrm>
          </p:grpSpPr>
          <p:sp>
            <p:nvSpPr>
              <p:cNvPr id="1639" name="Google Shape;1639;p26"/>
              <p:cNvSpPr/>
              <p:nvPr/>
            </p:nvSpPr>
            <p:spPr>
              <a:xfrm>
                <a:off x="6208918" y="3706050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7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4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0" name="Google Shape;1640;p26"/>
              <p:cNvSpPr/>
              <p:nvPr/>
            </p:nvSpPr>
            <p:spPr>
              <a:xfrm>
                <a:off x="4891825" y="3584575"/>
                <a:ext cx="298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1" name="Google Shape;1641;p26"/>
              <p:cNvSpPr/>
              <p:nvPr/>
            </p:nvSpPr>
            <p:spPr>
              <a:xfrm>
                <a:off x="4917389" y="3595227"/>
                <a:ext cx="1295792" cy="217384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2" extrusionOk="0">
                    <a:moveTo>
                      <a:pt x="0" y="4"/>
                    </a:moveTo>
                    <a:lnTo>
                      <a:pt x="207" y="4"/>
                    </a:lnTo>
                    <a:lnTo>
                      <a:pt x="305" y="102"/>
                    </a:lnTo>
                    <a:lnTo>
                      <a:pt x="498" y="102"/>
                    </a:lnTo>
                    <a:lnTo>
                      <a:pt x="539" y="61"/>
                    </a:lnTo>
                    <a:lnTo>
                      <a:pt x="608" y="61"/>
                    </a:lnTo>
                    <a:lnTo>
                      <a:pt x="608" y="57"/>
                    </a:lnTo>
                    <a:lnTo>
                      <a:pt x="537" y="57"/>
                    </a:lnTo>
                    <a:lnTo>
                      <a:pt x="497" y="98"/>
                    </a:lnTo>
                    <a:lnTo>
                      <a:pt x="307" y="98"/>
                    </a:lnTo>
                    <a:lnTo>
                      <a:pt x="21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2" name="Google Shape;1642;p26"/>
              <p:cNvSpPr/>
              <p:nvPr/>
            </p:nvSpPr>
            <p:spPr>
              <a:xfrm>
                <a:off x="5933990" y="3716706"/>
                <a:ext cx="31969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8" y="4"/>
                      <a:pt x="10" y="6"/>
                      <a:pt x="10" y="8"/>
                    </a:cubicBezTo>
                    <a:cubicBezTo>
                      <a:pt x="10" y="9"/>
                      <a:pt x="8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3" name="Google Shape;1643;p26"/>
              <p:cNvSpPr/>
              <p:nvPr/>
            </p:nvSpPr>
            <p:spPr>
              <a:xfrm>
                <a:off x="5286094" y="3495059"/>
                <a:ext cx="29837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8"/>
                    </a:cubicBezTo>
                    <a:cubicBezTo>
                      <a:pt x="10" y="9"/>
                      <a:pt x="9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4" name="Google Shape;1644;p26"/>
              <p:cNvSpPr/>
              <p:nvPr/>
            </p:nvSpPr>
            <p:spPr>
              <a:xfrm>
                <a:off x="5311668" y="3507847"/>
                <a:ext cx="632979" cy="2195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3" extrusionOk="0">
                    <a:moveTo>
                      <a:pt x="0" y="4"/>
                    </a:moveTo>
                    <a:lnTo>
                      <a:pt x="39" y="4"/>
                    </a:lnTo>
                    <a:lnTo>
                      <a:pt x="115" y="79"/>
                    </a:lnTo>
                    <a:lnTo>
                      <a:pt x="270" y="79"/>
                    </a:lnTo>
                    <a:lnTo>
                      <a:pt x="294" y="103"/>
                    </a:lnTo>
                    <a:lnTo>
                      <a:pt x="297" y="100"/>
                    </a:lnTo>
                    <a:lnTo>
                      <a:pt x="272" y="75"/>
                    </a:lnTo>
                    <a:lnTo>
                      <a:pt x="117" y="75"/>
                    </a:lnTo>
                    <a:lnTo>
                      <a:pt x="41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5" name="Google Shape;1645;p26"/>
            <p:cNvGrpSpPr/>
            <p:nvPr/>
          </p:nvGrpSpPr>
          <p:grpSpPr>
            <a:xfrm flipH="1">
              <a:off x="8182527" y="-576378"/>
              <a:ext cx="204128" cy="1115878"/>
              <a:chOff x="6605329" y="191675"/>
              <a:chExt cx="127876" cy="699040"/>
            </a:xfrm>
          </p:grpSpPr>
          <p:sp>
            <p:nvSpPr>
              <p:cNvPr id="1646" name="Google Shape;1646;p26"/>
              <p:cNvSpPr/>
              <p:nvPr/>
            </p:nvSpPr>
            <p:spPr>
              <a:xfrm>
                <a:off x="6701235" y="858746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13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lnTo>
                      <a:pt x="13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7" name="Google Shape;1647;p26"/>
              <p:cNvSpPr/>
              <p:nvPr/>
            </p:nvSpPr>
            <p:spPr>
              <a:xfrm>
                <a:off x="6605329" y="191675"/>
                <a:ext cx="115087" cy="671334"/>
              </a:xfrm>
              <a:custGeom>
                <a:avLst/>
                <a:gdLst/>
                <a:ahLst/>
                <a:cxnLst/>
                <a:rect l="l" t="t" r="r" b="b"/>
                <a:pathLst>
                  <a:path w="54" h="315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50" y="217"/>
                    </a:lnTo>
                    <a:lnTo>
                      <a:pt x="50" y="315"/>
                    </a:lnTo>
                    <a:lnTo>
                      <a:pt x="54" y="315"/>
                    </a:lnTo>
                    <a:lnTo>
                      <a:pt x="54" y="215"/>
                    </a:lnTo>
                    <a:lnTo>
                      <a:pt x="5" y="165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8" name="Google Shape;1648;p26"/>
            <p:cNvGrpSpPr/>
            <p:nvPr/>
          </p:nvGrpSpPr>
          <p:grpSpPr>
            <a:xfrm flipH="1">
              <a:off x="6433240" y="-158755"/>
              <a:ext cx="1493520" cy="615774"/>
              <a:chOff x="5301012" y="396272"/>
              <a:chExt cx="935614" cy="385751"/>
            </a:xfrm>
          </p:grpSpPr>
          <p:sp>
            <p:nvSpPr>
              <p:cNvPr id="1649" name="Google Shape;1649;p26"/>
              <p:cNvSpPr/>
              <p:nvPr/>
            </p:nvSpPr>
            <p:spPr>
              <a:xfrm>
                <a:off x="6202525" y="396272"/>
                <a:ext cx="34100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0" name="Google Shape;1650;p26"/>
              <p:cNvSpPr/>
              <p:nvPr/>
            </p:nvSpPr>
            <p:spPr>
              <a:xfrm>
                <a:off x="5301012" y="750054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1" name="Google Shape;1651;p26"/>
              <p:cNvSpPr/>
              <p:nvPr/>
            </p:nvSpPr>
            <p:spPr>
              <a:xfrm>
                <a:off x="5322324" y="426109"/>
                <a:ext cx="903645" cy="33673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58" extrusionOk="0">
                    <a:moveTo>
                      <a:pt x="419" y="0"/>
                    </a:moveTo>
                    <a:lnTo>
                      <a:pt x="419" y="51"/>
                    </a:lnTo>
                    <a:lnTo>
                      <a:pt x="388" y="82"/>
                    </a:lnTo>
                    <a:lnTo>
                      <a:pt x="72" y="82"/>
                    </a:lnTo>
                    <a:lnTo>
                      <a:pt x="0" y="154"/>
                    </a:lnTo>
                    <a:lnTo>
                      <a:pt x="3" y="158"/>
                    </a:lnTo>
                    <a:lnTo>
                      <a:pt x="74" y="86"/>
                    </a:lnTo>
                    <a:lnTo>
                      <a:pt x="390" y="86"/>
                    </a:lnTo>
                    <a:lnTo>
                      <a:pt x="424" y="53"/>
                    </a:lnTo>
                    <a:lnTo>
                      <a:pt x="424" y="0"/>
                    </a:lnTo>
                    <a:lnTo>
                      <a:pt x="419" y="0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2" name="Google Shape;1652;p26"/>
            <p:cNvGrpSpPr/>
            <p:nvPr/>
          </p:nvGrpSpPr>
          <p:grpSpPr>
            <a:xfrm flipH="1">
              <a:off x="227686" y="159032"/>
              <a:ext cx="1064856" cy="813093"/>
              <a:chOff x="3843246" y="357910"/>
              <a:chExt cx="667078" cy="509361"/>
            </a:xfrm>
          </p:grpSpPr>
          <p:sp>
            <p:nvSpPr>
              <p:cNvPr id="1653" name="Google Shape;1653;p26"/>
              <p:cNvSpPr/>
              <p:nvPr/>
            </p:nvSpPr>
            <p:spPr>
              <a:xfrm>
                <a:off x="3870952" y="385616"/>
                <a:ext cx="626584" cy="4710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21" extrusionOk="0">
                    <a:moveTo>
                      <a:pt x="290" y="0"/>
                    </a:moveTo>
                    <a:lnTo>
                      <a:pt x="290" y="78"/>
                    </a:lnTo>
                    <a:lnTo>
                      <a:pt x="151" y="217"/>
                    </a:lnTo>
                    <a:lnTo>
                      <a:pt x="0" y="217"/>
                    </a:lnTo>
                    <a:lnTo>
                      <a:pt x="0" y="221"/>
                    </a:lnTo>
                    <a:lnTo>
                      <a:pt x="153" y="221"/>
                    </a:lnTo>
                    <a:lnTo>
                      <a:pt x="294" y="80"/>
                    </a:lnTo>
                    <a:lnTo>
                      <a:pt x="294" y="0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4" name="Google Shape;1654;p26"/>
              <p:cNvSpPr/>
              <p:nvPr/>
            </p:nvSpPr>
            <p:spPr>
              <a:xfrm>
                <a:off x="3843246" y="83530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5" name="Google Shape;1655;p26"/>
              <p:cNvSpPr/>
              <p:nvPr/>
            </p:nvSpPr>
            <p:spPr>
              <a:xfrm>
                <a:off x="4478354" y="357910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6" name="Google Shape;1656;p26"/>
            <p:cNvGrpSpPr/>
            <p:nvPr/>
          </p:nvGrpSpPr>
          <p:grpSpPr>
            <a:xfrm flipH="1">
              <a:off x="695431" y="-57203"/>
              <a:ext cx="1337026" cy="826702"/>
              <a:chOff x="3421261" y="191675"/>
              <a:chExt cx="837578" cy="517886"/>
            </a:xfrm>
          </p:grpSpPr>
          <p:sp>
            <p:nvSpPr>
              <p:cNvPr id="1657" name="Google Shape;1657;p26"/>
              <p:cNvSpPr/>
              <p:nvPr/>
            </p:nvSpPr>
            <p:spPr>
              <a:xfrm>
                <a:off x="3421261" y="679724"/>
                <a:ext cx="31969" cy="29837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8"/>
                      <a:pt x="9" y="10"/>
                      <a:pt x="7" y="10"/>
                    </a:cubicBezTo>
                    <a:cubicBezTo>
                      <a:pt x="5" y="10"/>
                      <a:pt x="4" y="8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8" name="Google Shape;1658;p26"/>
              <p:cNvSpPr/>
              <p:nvPr/>
            </p:nvSpPr>
            <p:spPr>
              <a:xfrm>
                <a:off x="3442573" y="191675"/>
                <a:ext cx="816266" cy="49870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34" extrusionOk="0">
                    <a:moveTo>
                      <a:pt x="379" y="0"/>
                    </a:moveTo>
                    <a:lnTo>
                      <a:pt x="379" y="106"/>
                    </a:lnTo>
                    <a:lnTo>
                      <a:pt x="301" y="185"/>
                    </a:lnTo>
                    <a:lnTo>
                      <a:pt x="46" y="185"/>
                    </a:lnTo>
                    <a:lnTo>
                      <a:pt x="0" y="231"/>
                    </a:lnTo>
                    <a:lnTo>
                      <a:pt x="3" y="234"/>
                    </a:lnTo>
                    <a:lnTo>
                      <a:pt x="47" y="190"/>
                    </a:lnTo>
                    <a:lnTo>
                      <a:pt x="302" y="190"/>
                    </a:lnTo>
                    <a:lnTo>
                      <a:pt x="383" y="108"/>
                    </a:lnTo>
                    <a:lnTo>
                      <a:pt x="383" y="0"/>
                    </a:lnTo>
                    <a:lnTo>
                      <a:pt x="379" y="0"/>
                    </a:lnTo>
                    <a:lnTo>
                      <a:pt x="3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9" name="Google Shape;1659;p26"/>
            <p:cNvGrpSpPr/>
            <p:nvPr/>
          </p:nvGrpSpPr>
          <p:grpSpPr>
            <a:xfrm>
              <a:off x="7482565" y="4404023"/>
              <a:ext cx="619332" cy="1338013"/>
              <a:chOff x="6850421" y="775628"/>
              <a:chExt cx="398541" cy="861012"/>
            </a:xfrm>
          </p:grpSpPr>
          <p:sp>
            <p:nvSpPr>
              <p:cNvPr id="1660" name="Google Shape;1660;p26"/>
              <p:cNvSpPr/>
              <p:nvPr/>
            </p:nvSpPr>
            <p:spPr>
              <a:xfrm>
                <a:off x="6850421" y="1604672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7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7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12"/>
                      <a:pt x="3" y="15"/>
                      <a:pt x="7" y="15"/>
                    </a:cubicBezTo>
                    <a:cubicBezTo>
                      <a:pt x="11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1" name="Google Shape;1661;p26"/>
              <p:cNvSpPr/>
              <p:nvPr/>
            </p:nvSpPr>
            <p:spPr>
              <a:xfrm>
                <a:off x="7138138" y="775628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2" name="Google Shape;1662;p26"/>
              <p:cNvSpPr/>
              <p:nvPr/>
            </p:nvSpPr>
            <p:spPr>
              <a:xfrm>
                <a:off x="6861077" y="794810"/>
                <a:ext cx="387885" cy="81412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382" extrusionOk="0">
                    <a:moveTo>
                      <a:pt x="5" y="382"/>
                    </a:moveTo>
                    <a:lnTo>
                      <a:pt x="5" y="306"/>
                    </a:lnTo>
                    <a:lnTo>
                      <a:pt x="79" y="231"/>
                    </a:lnTo>
                    <a:lnTo>
                      <a:pt x="146" y="231"/>
                    </a:lnTo>
                    <a:lnTo>
                      <a:pt x="182" y="194"/>
                    </a:lnTo>
                    <a:lnTo>
                      <a:pt x="182" y="40"/>
                    </a:lnTo>
                    <a:lnTo>
                      <a:pt x="142" y="0"/>
                    </a:lnTo>
                    <a:lnTo>
                      <a:pt x="140" y="3"/>
                    </a:lnTo>
                    <a:lnTo>
                      <a:pt x="178" y="42"/>
                    </a:lnTo>
                    <a:lnTo>
                      <a:pt x="178" y="192"/>
                    </a:lnTo>
                    <a:lnTo>
                      <a:pt x="143" y="227"/>
                    </a:lnTo>
                    <a:lnTo>
                      <a:pt x="78" y="227"/>
                    </a:lnTo>
                    <a:lnTo>
                      <a:pt x="0" y="304"/>
                    </a:lnTo>
                    <a:lnTo>
                      <a:pt x="0" y="382"/>
                    </a:lnTo>
                    <a:lnTo>
                      <a:pt x="5" y="382"/>
                    </a:lnTo>
                    <a:lnTo>
                      <a:pt x="5" y="38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3" name="Google Shape;1663;p26"/>
            <p:cNvGrpSpPr/>
            <p:nvPr/>
          </p:nvGrpSpPr>
          <p:grpSpPr>
            <a:xfrm flipH="1">
              <a:off x="8212499" y="2963157"/>
              <a:ext cx="1064856" cy="813093"/>
              <a:chOff x="3843246" y="357910"/>
              <a:chExt cx="667078" cy="509361"/>
            </a:xfrm>
          </p:grpSpPr>
          <p:sp>
            <p:nvSpPr>
              <p:cNvPr id="1664" name="Google Shape;1664;p26"/>
              <p:cNvSpPr/>
              <p:nvPr/>
            </p:nvSpPr>
            <p:spPr>
              <a:xfrm>
                <a:off x="3870952" y="385616"/>
                <a:ext cx="626584" cy="4710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21" extrusionOk="0">
                    <a:moveTo>
                      <a:pt x="290" y="0"/>
                    </a:moveTo>
                    <a:lnTo>
                      <a:pt x="290" y="78"/>
                    </a:lnTo>
                    <a:lnTo>
                      <a:pt x="151" y="217"/>
                    </a:lnTo>
                    <a:lnTo>
                      <a:pt x="0" y="217"/>
                    </a:lnTo>
                    <a:lnTo>
                      <a:pt x="0" y="221"/>
                    </a:lnTo>
                    <a:lnTo>
                      <a:pt x="153" y="221"/>
                    </a:lnTo>
                    <a:lnTo>
                      <a:pt x="294" y="80"/>
                    </a:lnTo>
                    <a:lnTo>
                      <a:pt x="294" y="0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5" name="Google Shape;1665;p26"/>
              <p:cNvSpPr/>
              <p:nvPr/>
            </p:nvSpPr>
            <p:spPr>
              <a:xfrm>
                <a:off x="3843246" y="83530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6" name="Google Shape;1666;p26"/>
              <p:cNvSpPr/>
              <p:nvPr/>
            </p:nvSpPr>
            <p:spPr>
              <a:xfrm>
                <a:off x="4478354" y="357910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67" name="Google Shape;1667;p26"/>
          <p:cNvGrpSpPr/>
          <p:nvPr/>
        </p:nvGrpSpPr>
        <p:grpSpPr>
          <a:xfrm>
            <a:off x="184255" y="293088"/>
            <a:ext cx="8814145" cy="4568938"/>
            <a:chOff x="184255" y="293088"/>
            <a:chExt cx="8814145" cy="4568938"/>
          </a:xfrm>
        </p:grpSpPr>
        <p:grpSp>
          <p:nvGrpSpPr>
            <p:cNvPr id="1668" name="Google Shape;1668;p26"/>
            <p:cNvGrpSpPr/>
            <p:nvPr/>
          </p:nvGrpSpPr>
          <p:grpSpPr>
            <a:xfrm flipH="1">
              <a:off x="7016513" y="4735900"/>
              <a:ext cx="130200" cy="126125"/>
              <a:chOff x="3935725" y="167575"/>
              <a:chExt cx="130200" cy="126125"/>
            </a:xfrm>
          </p:grpSpPr>
          <p:sp>
            <p:nvSpPr>
              <p:cNvPr id="1669" name="Google Shape;1669;p26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670" name="Google Shape;1670;p26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671" name="Google Shape;1671;p26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1672" name="Google Shape;1672;p26"/>
            <p:cNvGrpSpPr/>
            <p:nvPr/>
          </p:nvGrpSpPr>
          <p:grpSpPr>
            <a:xfrm flipH="1">
              <a:off x="184255" y="4235716"/>
              <a:ext cx="101875" cy="134875"/>
              <a:chOff x="3928495" y="333391"/>
              <a:chExt cx="101875" cy="134875"/>
            </a:xfrm>
          </p:grpSpPr>
          <p:grpSp>
            <p:nvGrpSpPr>
              <p:cNvPr id="1673" name="Google Shape;1673;p26"/>
              <p:cNvGrpSpPr/>
              <p:nvPr/>
            </p:nvGrpSpPr>
            <p:grpSpPr>
              <a:xfrm>
                <a:off x="3928495" y="379241"/>
                <a:ext cx="44700" cy="42600"/>
                <a:chOff x="3928495" y="379241"/>
                <a:chExt cx="44700" cy="42600"/>
              </a:xfrm>
            </p:grpSpPr>
            <p:sp>
              <p:nvSpPr>
                <p:cNvPr id="1674" name="Google Shape;1674;p26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5" name="Google Shape;1675;p26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76" name="Google Shape;1676;p26"/>
              <p:cNvGrpSpPr/>
              <p:nvPr/>
            </p:nvGrpSpPr>
            <p:grpSpPr>
              <a:xfrm>
                <a:off x="3985670" y="425666"/>
                <a:ext cx="44700" cy="42600"/>
                <a:chOff x="3928495" y="379241"/>
                <a:chExt cx="44700" cy="42600"/>
              </a:xfrm>
            </p:grpSpPr>
            <p:sp>
              <p:nvSpPr>
                <p:cNvPr id="1677" name="Google Shape;1677;p26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8" name="Google Shape;1678;p26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79" name="Google Shape;1679;p26"/>
              <p:cNvGrpSpPr/>
              <p:nvPr/>
            </p:nvGrpSpPr>
            <p:grpSpPr>
              <a:xfrm>
                <a:off x="3985670" y="333391"/>
                <a:ext cx="44700" cy="42600"/>
                <a:chOff x="3928495" y="379241"/>
                <a:chExt cx="44700" cy="42600"/>
              </a:xfrm>
            </p:grpSpPr>
            <p:sp>
              <p:nvSpPr>
                <p:cNvPr id="1680" name="Google Shape;1680;p26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1" name="Google Shape;1681;p26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82" name="Google Shape;1682;p26"/>
            <p:cNvGrpSpPr/>
            <p:nvPr/>
          </p:nvGrpSpPr>
          <p:grpSpPr>
            <a:xfrm flipH="1">
              <a:off x="8552725" y="1443037"/>
              <a:ext cx="445675" cy="119073"/>
              <a:chOff x="3578973" y="2550931"/>
              <a:chExt cx="279193" cy="74593"/>
            </a:xfrm>
          </p:grpSpPr>
          <p:sp>
            <p:nvSpPr>
              <p:cNvPr id="1683" name="Google Shape;1683;p26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4" name="Google Shape;1684;p26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5" name="Google Shape;1685;p26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6" name="Google Shape;1686;p26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7" name="Google Shape;1687;p26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8" name="Google Shape;1688;p26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9" name="Google Shape;1689;p26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0" name="Google Shape;1690;p26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1" name="Google Shape;1691;p26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2" name="Google Shape;1692;p26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3" name="Google Shape;1693;p26"/>
            <p:cNvGrpSpPr/>
            <p:nvPr/>
          </p:nvGrpSpPr>
          <p:grpSpPr>
            <a:xfrm flipH="1">
              <a:off x="2150700" y="293088"/>
              <a:ext cx="130200" cy="126125"/>
              <a:chOff x="3935725" y="167575"/>
              <a:chExt cx="130200" cy="126125"/>
            </a:xfrm>
          </p:grpSpPr>
          <p:sp>
            <p:nvSpPr>
              <p:cNvPr id="1694" name="Google Shape;1694;p26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695" name="Google Shape;1695;p26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696" name="Google Shape;1696;p26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</p:grpSp>
      <p:sp>
        <p:nvSpPr>
          <p:cNvPr id="1697" name="Google Shape;1697;p26"/>
          <p:cNvSpPr txBox="1">
            <a:spLocks noGrp="1"/>
          </p:cNvSpPr>
          <p:nvPr>
            <p:ph type="title"/>
          </p:nvPr>
        </p:nvSpPr>
        <p:spPr>
          <a:xfrm>
            <a:off x="2642708" y="775127"/>
            <a:ext cx="38586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98" name="Google Shape;1698;p26"/>
          <p:cNvSpPr txBox="1">
            <a:spLocks noGrp="1"/>
          </p:cNvSpPr>
          <p:nvPr>
            <p:ph type="subTitle" idx="1"/>
          </p:nvPr>
        </p:nvSpPr>
        <p:spPr>
          <a:xfrm>
            <a:off x="2642675" y="1757297"/>
            <a:ext cx="3858600" cy="11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9" name="Google Shape;1699;p26"/>
          <p:cNvSpPr txBox="1"/>
          <p:nvPr/>
        </p:nvSpPr>
        <p:spPr>
          <a:xfrm>
            <a:off x="2642668" y="3466600"/>
            <a:ext cx="3858600" cy="7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CRÉDITS : Ce modèle de présentation a été créé par </a:t>
            </a:r>
            <a:r>
              <a:rPr lang="fr" sz="1200" b="1" u="sng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fr" sz="12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, comprenant des icônes de </a:t>
            </a:r>
            <a:r>
              <a:rPr lang="fr" sz="1200" b="1" u="sng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fr" sz="12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, des infographies et des images de </a:t>
            </a:r>
            <a:r>
              <a:rPr lang="fr" sz="1200" b="1" u="sng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fr" sz="12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 </a:t>
            </a:r>
            <a:endParaRPr sz="1200" b="1" u="sng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1" name="Google Shape;1701;p27"/>
          <p:cNvPicPr preferRelativeResize="0"/>
          <p:nvPr/>
        </p:nvPicPr>
        <p:blipFill rotWithShape="1">
          <a:blip r:embed="rId2">
            <a:alphaModFix/>
          </a:blip>
          <a:srcRect r="990" b="901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2" name="Google Shape;1702;p27"/>
          <p:cNvGrpSpPr/>
          <p:nvPr/>
        </p:nvGrpSpPr>
        <p:grpSpPr>
          <a:xfrm rot="10800000" flipH="1">
            <a:off x="744821" y="-484375"/>
            <a:ext cx="8262669" cy="6318414"/>
            <a:chOff x="744821" y="-576378"/>
            <a:chExt cx="8262669" cy="6318414"/>
          </a:xfrm>
        </p:grpSpPr>
        <p:grpSp>
          <p:nvGrpSpPr>
            <p:cNvPr id="1703" name="Google Shape;1703;p27"/>
            <p:cNvGrpSpPr/>
            <p:nvPr/>
          </p:nvGrpSpPr>
          <p:grpSpPr>
            <a:xfrm>
              <a:off x="6850580" y="4492208"/>
              <a:ext cx="2156910" cy="506908"/>
              <a:chOff x="4891825" y="3495059"/>
              <a:chExt cx="1351193" cy="317552"/>
            </a:xfrm>
          </p:grpSpPr>
          <p:sp>
            <p:nvSpPr>
              <p:cNvPr id="1704" name="Google Shape;1704;p27"/>
              <p:cNvSpPr/>
              <p:nvPr/>
            </p:nvSpPr>
            <p:spPr>
              <a:xfrm>
                <a:off x="6208918" y="3706050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7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4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5" name="Google Shape;1705;p27"/>
              <p:cNvSpPr/>
              <p:nvPr/>
            </p:nvSpPr>
            <p:spPr>
              <a:xfrm>
                <a:off x="4891825" y="3584575"/>
                <a:ext cx="298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6" name="Google Shape;1706;p27"/>
              <p:cNvSpPr/>
              <p:nvPr/>
            </p:nvSpPr>
            <p:spPr>
              <a:xfrm>
                <a:off x="4917389" y="3595227"/>
                <a:ext cx="1295792" cy="217384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2" extrusionOk="0">
                    <a:moveTo>
                      <a:pt x="0" y="4"/>
                    </a:moveTo>
                    <a:lnTo>
                      <a:pt x="207" y="4"/>
                    </a:lnTo>
                    <a:lnTo>
                      <a:pt x="305" y="102"/>
                    </a:lnTo>
                    <a:lnTo>
                      <a:pt x="498" y="102"/>
                    </a:lnTo>
                    <a:lnTo>
                      <a:pt x="539" y="61"/>
                    </a:lnTo>
                    <a:lnTo>
                      <a:pt x="608" y="61"/>
                    </a:lnTo>
                    <a:lnTo>
                      <a:pt x="608" y="57"/>
                    </a:lnTo>
                    <a:lnTo>
                      <a:pt x="537" y="57"/>
                    </a:lnTo>
                    <a:lnTo>
                      <a:pt x="497" y="98"/>
                    </a:lnTo>
                    <a:lnTo>
                      <a:pt x="307" y="98"/>
                    </a:lnTo>
                    <a:lnTo>
                      <a:pt x="21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7" name="Google Shape;1707;p27"/>
              <p:cNvSpPr/>
              <p:nvPr/>
            </p:nvSpPr>
            <p:spPr>
              <a:xfrm>
                <a:off x="5933990" y="3716706"/>
                <a:ext cx="31969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8" y="4"/>
                      <a:pt x="10" y="6"/>
                      <a:pt x="10" y="8"/>
                    </a:cubicBezTo>
                    <a:cubicBezTo>
                      <a:pt x="10" y="9"/>
                      <a:pt x="8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8" name="Google Shape;1708;p27"/>
              <p:cNvSpPr/>
              <p:nvPr/>
            </p:nvSpPr>
            <p:spPr>
              <a:xfrm>
                <a:off x="5286094" y="3495059"/>
                <a:ext cx="29837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8"/>
                    </a:cubicBezTo>
                    <a:cubicBezTo>
                      <a:pt x="10" y="9"/>
                      <a:pt x="9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9" name="Google Shape;1709;p27"/>
              <p:cNvSpPr/>
              <p:nvPr/>
            </p:nvSpPr>
            <p:spPr>
              <a:xfrm>
                <a:off x="5311668" y="3507847"/>
                <a:ext cx="632979" cy="2195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3" extrusionOk="0">
                    <a:moveTo>
                      <a:pt x="0" y="4"/>
                    </a:moveTo>
                    <a:lnTo>
                      <a:pt x="39" y="4"/>
                    </a:lnTo>
                    <a:lnTo>
                      <a:pt x="115" y="79"/>
                    </a:lnTo>
                    <a:lnTo>
                      <a:pt x="270" y="79"/>
                    </a:lnTo>
                    <a:lnTo>
                      <a:pt x="294" y="103"/>
                    </a:lnTo>
                    <a:lnTo>
                      <a:pt x="297" y="100"/>
                    </a:lnTo>
                    <a:lnTo>
                      <a:pt x="272" y="75"/>
                    </a:lnTo>
                    <a:lnTo>
                      <a:pt x="117" y="75"/>
                    </a:lnTo>
                    <a:lnTo>
                      <a:pt x="41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0" name="Google Shape;1710;p27"/>
            <p:cNvGrpSpPr/>
            <p:nvPr/>
          </p:nvGrpSpPr>
          <p:grpSpPr>
            <a:xfrm>
              <a:off x="744821" y="-576378"/>
              <a:ext cx="204128" cy="1115878"/>
              <a:chOff x="6605329" y="191675"/>
              <a:chExt cx="127876" cy="699040"/>
            </a:xfrm>
          </p:grpSpPr>
          <p:sp>
            <p:nvSpPr>
              <p:cNvPr id="1711" name="Google Shape;1711;p27"/>
              <p:cNvSpPr/>
              <p:nvPr/>
            </p:nvSpPr>
            <p:spPr>
              <a:xfrm>
                <a:off x="6701235" y="858746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13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lnTo>
                      <a:pt x="13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2" name="Google Shape;1712;p27"/>
              <p:cNvSpPr/>
              <p:nvPr/>
            </p:nvSpPr>
            <p:spPr>
              <a:xfrm>
                <a:off x="6605329" y="191675"/>
                <a:ext cx="115087" cy="671334"/>
              </a:xfrm>
              <a:custGeom>
                <a:avLst/>
                <a:gdLst/>
                <a:ahLst/>
                <a:cxnLst/>
                <a:rect l="l" t="t" r="r" b="b"/>
                <a:pathLst>
                  <a:path w="54" h="315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50" y="217"/>
                    </a:lnTo>
                    <a:lnTo>
                      <a:pt x="50" y="315"/>
                    </a:lnTo>
                    <a:lnTo>
                      <a:pt x="54" y="315"/>
                    </a:lnTo>
                    <a:lnTo>
                      <a:pt x="54" y="215"/>
                    </a:lnTo>
                    <a:lnTo>
                      <a:pt x="5" y="165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3" name="Google Shape;1713;p27"/>
            <p:cNvGrpSpPr/>
            <p:nvPr/>
          </p:nvGrpSpPr>
          <p:grpSpPr>
            <a:xfrm>
              <a:off x="1204715" y="-158755"/>
              <a:ext cx="1493520" cy="615774"/>
              <a:chOff x="5301012" y="396272"/>
              <a:chExt cx="935614" cy="385751"/>
            </a:xfrm>
          </p:grpSpPr>
          <p:sp>
            <p:nvSpPr>
              <p:cNvPr id="1714" name="Google Shape;1714;p27"/>
              <p:cNvSpPr/>
              <p:nvPr/>
            </p:nvSpPr>
            <p:spPr>
              <a:xfrm>
                <a:off x="6202525" y="396272"/>
                <a:ext cx="34100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5" name="Google Shape;1715;p27"/>
              <p:cNvSpPr/>
              <p:nvPr/>
            </p:nvSpPr>
            <p:spPr>
              <a:xfrm>
                <a:off x="5301012" y="750054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6" name="Google Shape;1716;p27"/>
              <p:cNvSpPr/>
              <p:nvPr/>
            </p:nvSpPr>
            <p:spPr>
              <a:xfrm>
                <a:off x="5322324" y="426109"/>
                <a:ext cx="903645" cy="33673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58" extrusionOk="0">
                    <a:moveTo>
                      <a:pt x="419" y="0"/>
                    </a:moveTo>
                    <a:lnTo>
                      <a:pt x="419" y="51"/>
                    </a:lnTo>
                    <a:lnTo>
                      <a:pt x="388" y="82"/>
                    </a:lnTo>
                    <a:lnTo>
                      <a:pt x="72" y="82"/>
                    </a:lnTo>
                    <a:lnTo>
                      <a:pt x="0" y="154"/>
                    </a:lnTo>
                    <a:lnTo>
                      <a:pt x="3" y="158"/>
                    </a:lnTo>
                    <a:lnTo>
                      <a:pt x="74" y="86"/>
                    </a:lnTo>
                    <a:lnTo>
                      <a:pt x="390" y="86"/>
                    </a:lnTo>
                    <a:lnTo>
                      <a:pt x="424" y="53"/>
                    </a:lnTo>
                    <a:lnTo>
                      <a:pt x="424" y="0"/>
                    </a:lnTo>
                    <a:lnTo>
                      <a:pt x="419" y="0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7" name="Google Shape;1717;p27"/>
            <p:cNvGrpSpPr/>
            <p:nvPr/>
          </p:nvGrpSpPr>
          <p:grpSpPr>
            <a:xfrm>
              <a:off x="7838933" y="159032"/>
              <a:ext cx="1064856" cy="813093"/>
              <a:chOff x="3843246" y="357910"/>
              <a:chExt cx="667078" cy="509361"/>
            </a:xfrm>
          </p:grpSpPr>
          <p:sp>
            <p:nvSpPr>
              <p:cNvPr id="1718" name="Google Shape;1718;p27"/>
              <p:cNvSpPr/>
              <p:nvPr/>
            </p:nvSpPr>
            <p:spPr>
              <a:xfrm>
                <a:off x="3870952" y="385616"/>
                <a:ext cx="626584" cy="4710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21" extrusionOk="0">
                    <a:moveTo>
                      <a:pt x="290" y="0"/>
                    </a:moveTo>
                    <a:lnTo>
                      <a:pt x="290" y="78"/>
                    </a:lnTo>
                    <a:lnTo>
                      <a:pt x="151" y="217"/>
                    </a:lnTo>
                    <a:lnTo>
                      <a:pt x="0" y="217"/>
                    </a:lnTo>
                    <a:lnTo>
                      <a:pt x="0" y="221"/>
                    </a:lnTo>
                    <a:lnTo>
                      <a:pt x="153" y="221"/>
                    </a:lnTo>
                    <a:lnTo>
                      <a:pt x="294" y="80"/>
                    </a:lnTo>
                    <a:lnTo>
                      <a:pt x="294" y="0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9" name="Google Shape;1719;p27"/>
              <p:cNvSpPr/>
              <p:nvPr/>
            </p:nvSpPr>
            <p:spPr>
              <a:xfrm>
                <a:off x="3843246" y="83530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0" name="Google Shape;1720;p27"/>
              <p:cNvSpPr/>
              <p:nvPr/>
            </p:nvSpPr>
            <p:spPr>
              <a:xfrm>
                <a:off x="4478354" y="357910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1" name="Google Shape;1721;p27"/>
            <p:cNvGrpSpPr/>
            <p:nvPr/>
          </p:nvGrpSpPr>
          <p:grpSpPr>
            <a:xfrm>
              <a:off x="7099018" y="-57203"/>
              <a:ext cx="1337026" cy="826702"/>
              <a:chOff x="3421261" y="191675"/>
              <a:chExt cx="837578" cy="517886"/>
            </a:xfrm>
          </p:grpSpPr>
          <p:sp>
            <p:nvSpPr>
              <p:cNvPr id="1722" name="Google Shape;1722;p27"/>
              <p:cNvSpPr/>
              <p:nvPr/>
            </p:nvSpPr>
            <p:spPr>
              <a:xfrm>
                <a:off x="3421261" y="679724"/>
                <a:ext cx="31969" cy="29837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8"/>
                      <a:pt x="9" y="10"/>
                      <a:pt x="7" y="10"/>
                    </a:cubicBezTo>
                    <a:cubicBezTo>
                      <a:pt x="5" y="10"/>
                      <a:pt x="4" y="8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3" name="Google Shape;1723;p27"/>
              <p:cNvSpPr/>
              <p:nvPr/>
            </p:nvSpPr>
            <p:spPr>
              <a:xfrm>
                <a:off x="3442573" y="191675"/>
                <a:ext cx="816266" cy="49870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34" extrusionOk="0">
                    <a:moveTo>
                      <a:pt x="379" y="0"/>
                    </a:moveTo>
                    <a:lnTo>
                      <a:pt x="379" y="106"/>
                    </a:lnTo>
                    <a:lnTo>
                      <a:pt x="301" y="185"/>
                    </a:lnTo>
                    <a:lnTo>
                      <a:pt x="46" y="185"/>
                    </a:lnTo>
                    <a:lnTo>
                      <a:pt x="0" y="231"/>
                    </a:lnTo>
                    <a:lnTo>
                      <a:pt x="3" y="234"/>
                    </a:lnTo>
                    <a:lnTo>
                      <a:pt x="47" y="190"/>
                    </a:lnTo>
                    <a:lnTo>
                      <a:pt x="302" y="190"/>
                    </a:lnTo>
                    <a:lnTo>
                      <a:pt x="383" y="108"/>
                    </a:lnTo>
                    <a:lnTo>
                      <a:pt x="383" y="0"/>
                    </a:lnTo>
                    <a:lnTo>
                      <a:pt x="379" y="0"/>
                    </a:lnTo>
                    <a:lnTo>
                      <a:pt x="3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4" name="Google Shape;1724;p27"/>
            <p:cNvGrpSpPr/>
            <p:nvPr/>
          </p:nvGrpSpPr>
          <p:grpSpPr>
            <a:xfrm flipH="1">
              <a:off x="1029578" y="4404023"/>
              <a:ext cx="619332" cy="1338013"/>
              <a:chOff x="6850421" y="775628"/>
              <a:chExt cx="398541" cy="861012"/>
            </a:xfrm>
          </p:grpSpPr>
          <p:sp>
            <p:nvSpPr>
              <p:cNvPr id="1725" name="Google Shape;1725;p27"/>
              <p:cNvSpPr/>
              <p:nvPr/>
            </p:nvSpPr>
            <p:spPr>
              <a:xfrm>
                <a:off x="6850421" y="1604672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7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7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12"/>
                      <a:pt x="3" y="15"/>
                      <a:pt x="7" y="15"/>
                    </a:cubicBezTo>
                    <a:cubicBezTo>
                      <a:pt x="11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6" name="Google Shape;1726;p27"/>
              <p:cNvSpPr/>
              <p:nvPr/>
            </p:nvSpPr>
            <p:spPr>
              <a:xfrm>
                <a:off x="7138138" y="775628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7" name="Google Shape;1727;p27"/>
              <p:cNvSpPr/>
              <p:nvPr/>
            </p:nvSpPr>
            <p:spPr>
              <a:xfrm>
                <a:off x="6861077" y="794810"/>
                <a:ext cx="387885" cy="81412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382" extrusionOk="0">
                    <a:moveTo>
                      <a:pt x="5" y="382"/>
                    </a:moveTo>
                    <a:lnTo>
                      <a:pt x="5" y="306"/>
                    </a:lnTo>
                    <a:lnTo>
                      <a:pt x="79" y="231"/>
                    </a:lnTo>
                    <a:lnTo>
                      <a:pt x="146" y="231"/>
                    </a:lnTo>
                    <a:lnTo>
                      <a:pt x="182" y="194"/>
                    </a:lnTo>
                    <a:lnTo>
                      <a:pt x="182" y="40"/>
                    </a:lnTo>
                    <a:lnTo>
                      <a:pt x="142" y="0"/>
                    </a:lnTo>
                    <a:lnTo>
                      <a:pt x="140" y="3"/>
                    </a:lnTo>
                    <a:lnTo>
                      <a:pt x="178" y="42"/>
                    </a:lnTo>
                    <a:lnTo>
                      <a:pt x="178" y="192"/>
                    </a:lnTo>
                    <a:lnTo>
                      <a:pt x="143" y="227"/>
                    </a:lnTo>
                    <a:lnTo>
                      <a:pt x="78" y="227"/>
                    </a:lnTo>
                    <a:lnTo>
                      <a:pt x="0" y="304"/>
                    </a:lnTo>
                    <a:lnTo>
                      <a:pt x="0" y="382"/>
                    </a:lnTo>
                    <a:lnTo>
                      <a:pt x="5" y="382"/>
                    </a:lnTo>
                    <a:lnTo>
                      <a:pt x="5" y="38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8" name="Google Shape;1728;p27"/>
            <p:cNvGrpSpPr/>
            <p:nvPr/>
          </p:nvGrpSpPr>
          <p:grpSpPr>
            <a:xfrm>
              <a:off x="4984595" y="4666482"/>
              <a:ext cx="1064856" cy="813093"/>
              <a:chOff x="3843246" y="357910"/>
              <a:chExt cx="667078" cy="509361"/>
            </a:xfrm>
          </p:grpSpPr>
          <p:sp>
            <p:nvSpPr>
              <p:cNvPr id="1729" name="Google Shape;1729;p27"/>
              <p:cNvSpPr/>
              <p:nvPr/>
            </p:nvSpPr>
            <p:spPr>
              <a:xfrm>
                <a:off x="3870952" y="385616"/>
                <a:ext cx="626584" cy="4710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21" extrusionOk="0">
                    <a:moveTo>
                      <a:pt x="290" y="0"/>
                    </a:moveTo>
                    <a:lnTo>
                      <a:pt x="290" y="78"/>
                    </a:lnTo>
                    <a:lnTo>
                      <a:pt x="151" y="217"/>
                    </a:lnTo>
                    <a:lnTo>
                      <a:pt x="0" y="217"/>
                    </a:lnTo>
                    <a:lnTo>
                      <a:pt x="0" y="221"/>
                    </a:lnTo>
                    <a:lnTo>
                      <a:pt x="153" y="221"/>
                    </a:lnTo>
                    <a:lnTo>
                      <a:pt x="294" y="80"/>
                    </a:lnTo>
                    <a:lnTo>
                      <a:pt x="294" y="0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0" name="Google Shape;1730;p27"/>
              <p:cNvSpPr/>
              <p:nvPr/>
            </p:nvSpPr>
            <p:spPr>
              <a:xfrm>
                <a:off x="3843246" y="83530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1" name="Google Shape;1731;p27"/>
              <p:cNvSpPr/>
              <p:nvPr/>
            </p:nvSpPr>
            <p:spPr>
              <a:xfrm>
                <a:off x="4478354" y="357910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32" name="Google Shape;1732;p27"/>
          <p:cNvGrpSpPr/>
          <p:nvPr/>
        </p:nvGrpSpPr>
        <p:grpSpPr>
          <a:xfrm>
            <a:off x="-1154425" y="-1070264"/>
            <a:ext cx="11376875" cy="7251925"/>
            <a:chOff x="-1203475" y="-1222225"/>
            <a:chExt cx="11376875" cy="7251925"/>
          </a:xfrm>
        </p:grpSpPr>
        <p:sp>
          <p:nvSpPr>
            <p:cNvPr id="1733" name="Google Shape;1733;p27"/>
            <p:cNvSpPr/>
            <p:nvPr/>
          </p:nvSpPr>
          <p:spPr>
            <a:xfrm>
              <a:off x="-850925" y="723600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734" name="Google Shape;1734;p27"/>
            <p:cNvSpPr/>
            <p:nvPr/>
          </p:nvSpPr>
          <p:spPr>
            <a:xfrm>
              <a:off x="-1203475" y="970035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735" name="Google Shape;1735;p27"/>
            <p:cNvSpPr/>
            <p:nvPr/>
          </p:nvSpPr>
          <p:spPr>
            <a:xfrm rot="5400000">
              <a:off x="5599650" y="52680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736" name="Google Shape;1736;p27"/>
            <p:cNvSpPr/>
            <p:nvPr/>
          </p:nvSpPr>
          <p:spPr>
            <a:xfrm rot="5400000">
              <a:off x="3064800" y="-56672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737" name="Google Shape;1737;p27"/>
            <p:cNvSpPr/>
            <p:nvPr/>
          </p:nvSpPr>
          <p:spPr>
            <a:xfrm rot="10800000">
              <a:off x="8496500" y="3095161"/>
              <a:ext cx="1417200" cy="106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738" name="Google Shape;1738;p27"/>
            <p:cNvSpPr/>
            <p:nvPr/>
          </p:nvSpPr>
          <p:spPr>
            <a:xfrm rot="10800000">
              <a:off x="8756200" y="2847912"/>
              <a:ext cx="1417200" cy="106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1739" name="Google Shape;1739;p27"/>
          <p:cNvGrpSpPr/>
          <p:nvPr/>
        </p:nvGrpSpPr>
        <p:grpSpPr>
          <a:xfrm>
            <a:off x="380020" y="153613"/>
            <a:ext cx="8496430" cy="4774098"/>
            <a:chOff x="380020" y="153613"/>
            <a:chExt cx="8496430" cy="4774098"/>
          </a:xfrm>
        </p:grpSpPr>
        <p:grpSp>
          <p:nvGrpSpPr>
            <p:cNvPr id="1740" name="Google Shape;1740;p27"/>
            <p:cNvGrpSpPr/>
            <p:nvPr/>
          </p:nvGrpSpPr>
          <p:grpSpPr>
            <a:xfrm>
              <a:off x="481900" y="3280551"/>
              <a:ext cx="130200" cy="126125"/>
              <a:chOff x="-4441750" y="34450"/>
              <a:chExt cx="130200" cy="126125"/>
            </a:xfrm>
          </p:grpSpPr>
          <p:sp>
            <p:nvSpPr>
              <p:cNvPr id="1741" name="Google Shape;1741;p27"/>
              <p:cNvSpPr/>
              <p:nvPr/>
            </p:nvSpPr>
            <p:spPr>
              <a:xfrm>
                <a:off x="-4441750" y="3445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742" name="Google Shape;1742;p27"/>
              <p:cNvSpPr/>
              <p:nvPr/>
            </p:nvSpPr>
            <p:spPr>
              <a:xfrm>
                <a:off x="-4376650" y="6865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743" name="Google Shape;1743;p27"/>
              <p:cNvSpPr/>
              <p:nvPr/>
            </p:nvSpPr>
            <p:spPr>
              <a:xfrm>
                <a:off x="-4441750" y="1041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1744" name="Google Shape;1744;p27"/>
            <p:cNvGrpSpPr/>
            <p:nvPr/>
          </p:nvGrpSpPr>
          <p:grpSpPr>
            <a:xfrm>
              <a:off x="380020" y="571430"/>
              <a:ext cx="101875" cy="134875"/>
              <a:chOff x="3928495" y="333391"/>
              <a:chExt cx="101875" cy="134875"/>
            </a:xfrm>
          </p:grpSpPr>
          <p:grpSp>
            <p:nvGrpSpPr>
              <p:cNvPr id="1745" name="Google Shape;1745;p27"/>
              <p:cNvGrpSpPr/>
              <p:nvPr/>
            </p:nvGrpSpPr>
            <p:grpSpPr>
              <a:xfrm>
                <a:off x="3928495" y="379241"/>
                <a:ext cx="44700" cy="42600"/>
                <a:chOff x="3928495" y="379241"/>
                <a:chExt cx="44700" cy="42600"/>
              </a:xfrm>
            </p:grpSpPr>
            <p:sp>
              <p:nvSpPr>
                <p:cNvPr id="1746" name="Google Shape;1746;p27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7" name="Google Shape;1747;p27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48" name="Google Shape;1748;p27"/>
              <p:cNvGrpSpPr/>
              <p:nvPr/>
            </p:nvGrpSpPr>
            <p:grpSpPr>
              <a:xfrm>
                <a:off x="3985670" y="425666"/>
                <a:ext cx="44700" cy="42600"/>
                <a:chOff x="3928495" y="379241"/>
                <a:chExt cx="44700" cy="42600"/>
              </a:xfrm>
            </p:grpSpPr>
            <p:sp>
              <p:nvSpPr>
                <p:cNvPr id="1749" name="Google Shape;1749;p27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0" name="Google Shape;1750;p27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51" name="Google Shape;1751;p27"/>
              <p:cNvGrpSpPr/>
              <p:nvPr/>
            </p:nvGrpSpPr>
            <p:grpSpPr>
              <a:xfrm>
                <a:off x="3985670" y="333391"/>
                <a:ext cx="44700" cy="42600"/>
                <a:chOff x="3928495" y="379241"/>
                <a:chExt cx="44700" cy="42600"/>
              </a:xfrm>
            </p:grpSpPr>
            <p:sp>
              <p:nvSpPr>
                <p:cNvPr id="1752" name="Google Shape;1752;p27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3" name="Google Shape;1753;p27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754" name="Google Shape;1754;p27"/>
            <p:cNvGrpSpPr/>
            <p:nvPr/>
          </p:nvGrpSpPr>
          <p:grpSpPr>
            <a:xfrm>
              <a:off x="1668775" y="4808638"/>
              <a:ext cx="445675" cy="119073"/>
              <a:chOff x="3578973" y="2550931"/>
              <a:chExt cx="279193" cy="74593"/>
            </a:xfrm>
          </p:grpSpPr>
          <p:sp>
            <p:nvSpPr>
              <p:cNvPr id="1755" name="Google Shape;1755;p27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6" name="Google Shape;1756;p27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7" name="Google Shape;1757;p27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8" name="Google Shape;1758;p27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9" name="Google Shape;1759;p27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0" name="Google Shape;1760;p27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1" name="Google Shape;1761;p27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2" name="Google Shape;1762;p27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3" name="Google Shape;1763;p27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4" name="Google Shape;1764;p27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5" name="Google Shape;1765;p27"/>
            <p:cNvGrpSpPr/>
            <p:nvPr/>
          </p:nvGrpSpPr>
          <p:grpSpPr>
            <a:xfrm>
              <a:off x="7632725" y="153613"/>
              <a:ext cx="130200" cy="126125"/>
              <a:chOff x="3935725" y="167575"/>
              <a:chExt cx="130200" cy="126125"/>
            </a:xfrm>
          </p:grpSpPr>
          <p:sp>
            <p:nvSpPr>
              <p:cNvPr id="1766" name="Google Shape;1766;p27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767" name="Google Shape;1767;p27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768" name="Google Shape;1768;p27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1769" name="Google Shape;1769;p27"/>
            <p:cNvGrpSpPr/>
            <p:nvPr/>
          </p:nvGrpSpPr>
          <p:grpSpPr>
            <a:xfrm flipH="1">
              <a:off x="1631171" y="247560"/>
              <a:ext cx="445675" cy="80822"/>
              <a:chOff x="6468929" y="3844579"/>
              <a:chExt cx="411329" cy="74593"/>
            </a:xfrm>
          </p:grpSpPr>
          <p:sp>
            <p:nvSpPr>
              <p:cNvPr id="1770" name="Google Shape;1770;p27"/>
              <p:cNvSpPr/>
              <p:nvPr/>
            </p:nvSpPr>
            <p:spPr>
              <a:xfrm>
                <a:off x="6814190" y="3848841"/>
                <a:ext cx="66069" cy="66068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2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22"/>
                      <a:pt x="7" y="29"/>
                      <a:pt x="14" y="29"/>
                    </a:cubicBezTo>
                    <a:cubicBezTo>
                      <a:pt x="22" y="29"/>
                      <a:pt x="29" y="22"/>
                      <a:pt x="29" y="14"/>
                    </a:cubicBezTo>
                    <a:cubicBezTo>
                      <a:pt x="29" y="6"/>
                      <a:pt x="22" y="0"/>
                      <a:pt x="14" y="0"/>
                    </a:cubicBezTo>
                    <a:cubicBezTo>
                      <a:pt x="7" y="0"/>
                      <a:pt x="0" y="6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9"/>
                      <a:pt x="9" y="4"/>
                      <a:pt x="14" y="4"/>
                    </a:cubicBezTo>
                    <a:cubicBezTo>
                      <a:pt x="20" y="4"/>
                      <a:pt x="25" y="9"/>
                      <a:pt x="25" y="14"/>
                    </a:cubicBezTo>
                    <a:cubicBezTo>
                      <a:pt x="25" y="20"/>
                      <a:pt x="20" y="25"/>
                      <a:pt x="14" y="25"/>
                    </a:cubicBezTo>
                    <a:cubicBezTo>
                      <a:pt x="9" y="25"/>
                      <a:pt x="4" y="20"/>
                      <a:pt x="4" y="14"/>
                    </a:cubicBezTo>
                    <a:lnTo>
                      <a:pt x="2" y="1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1" name="Google Shape;1771;p27"/>
              <p:cNvSpPr/>
              <p:nvPr/>
            </p:nvSpPr>
            <p:spPr>
              <a:xfrm>
                <a:off x="6475324" y="3876548"/>
                <a:ext cx="343130" cy="85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4" extrusionOk="0">
                    <a:moveTo>
                      <a:pt x="161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161" y="4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2" name="Google Shape;1772;p27"/>
              <p:cNvSpPr/>
              <p:nvPr/>
            </p:nvSpPr>
            <p:spPr>
              <a:xfrm>
                <a:off x="6468929" y="3844579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73" name="Google Shape;1773;p27"/>
            <p:cNvGrpSpPr/>
            <p:nvPr/>
          </p:nvGrpSpPr>
          <p:grpSpPr>
            <a:xfrm rot="10800000">
              <a:off x="8430775" y="1578188"/>
              <a:ext cx="445675" cy="119073"/>
              <a:chOff x="3578973" y="2550931"/>
              <a:chExt cx="279193" cy="74593"/>
            </a:xfrm>
          </p:grpSpPr>
          <p:sp>
            <p:nvSpPr>
              <p:cNvPr id="1774" name="Google Shape;1774;p27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5" name="Google Shape;1775;p27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6" name="Google Shape;1776;p27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7" name="Google Shape;1777;p27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8" name="Google Shape;1778;p27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9" name="Google Shape;1779;p27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0" name="Google Shape;1780;p27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1" name="Google Shape;1781;p27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2" name="Google Shape;1782;p27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3" name="Google Shape;1783;p27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5" name="Google Shape;1785;p28"/>
          <p:cNvPicPr preferRelativeResize="0"/>
          <p:nvPr/>
        </p:nvPicPr>
        <p:blipFill rotWithShape="1">
          <a:blip r:embed="rId2">
            <a:alphaModFix/>
          </a:blip>
          <a:srcRect r="990" b="901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6" name="Google Shape;1786;p28"/>
          <p:cNvGrpSpPr/>
          <p:nvPr/>
        </p:nvGrpSpPr>
        <p:grpSpPr>
          <a:xfrm rot="10800000" flipH="1">
            <a:off x="-871550" y="-484364"/>
            <a:ext cx="11081975" cy="6703400"/>
            <a:chOff x="-871550" y="-1016375"/>
            <a:chExt cx="11081975" cy="6703400"/>
          </a:xfrm>
        </p:grpSpPr>
        <p:sp>
          <p:nvSpPr>
            <p:cNvPr id="1787" name="Google Shape;1787;p28"/>
            <p:cNvSpPr/>
            <p:nvPr/>
          </p:nvSpPr>
          <p:spPr>
            <a:xfrm>
              <a:off x="-387625" y="191417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788" name="Google Shape;1788;p28"/>
            <p:cNvSpPr/>
            <p:nvPr/>
          </p:nvSpPr>
          <p:spPr>
            <a:xfrm>
              <a:off x="-871550" y="216061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789" name="Google Shape;1789;p28"/>
            <p:cNvSpPr/>
            <p:nvPr/>
          </p:nvSpPr>
          <p:spPr>
            <a:xfrm rot="5400000">
              <a:off x="-109850" y="4925325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790" name="Google Shape;1790;p28"/>
            <p:cNvSpPr/>
            <p:nvPr/>
          </p:nvSpPr>
          <p:spPr>
            <a:xfrm rot="5400000">
              <a:off x="5393950" y="-36087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791" name="Google Shape;1791;p28"/>
            <p:cNvSpPr/>
            <p:nvPr/>
          </p:nvSpPr>
          <p:spPr>
            <a:xfrm rot="10800000">
              <a:off x="8309300" y="353183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792" name="Google Shape;1792;p28"/>
            <p:cNvSpPr/>
            <p:nvPr/>
          </p:nvSpPr>
          <p:spPr>
            <a:xfrm rot="10800000">
              <a:off x="8793225" y="32854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1793" name="Google Shape;1793;p28"/>
          <p:cNvGrpSpPr/>
          <p:nvPr/>
        </p:nvGrpSpPr>
        <p:grpSpPr>
          <a:xfrm rot="10800000" flipH="1">
            <a:off x="-667955" y="-1128475"/>
            <a:ext cx="10232769" cy="6744764"/>
            <a:chOff x="-527805" y="-670853"/>
            <a:chExt cx="10232769" cy="6744764"/>
          </a:xfrm>
        </p:grpSpPr>
        <p:grpSp>
          <p:nvGrpSpPr>
            <p:cNvPr id="1794" name="Google Shape;1794;p28"/>
            <p:cNvGrpSpPr/>
            <p:nvPr/>
          </p:nvGrpSpPr>
          <p:grpSpPr>
            <a:xfrm>
              <a:off x="7118280" y="4681945"/>
              <a:ext cx="2156910" cy="506908"/>
              <a:chOff x="4891825" y="3495059"/>
              <a:chExt cx="1351193" cy="317552"/>
            </a:xfrm>
          </p:grpSpPr>
          <p:sp>
            <p:nvSpPr>
              <p:cNvPr id="1795" name="Google Shape;1795;p28"/>
              <p:cNvSpPr/>
              <p:nvPr/>
            </p:nvSpPr>
            <p:spPr>
              <a:xfrm>
                <a:off x="6208918" y="3706050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7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4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6" name="Google Shape;1796;p28"/>
              <p:cNvSpPr/>
              <p:nvPr/>
            </p:nvSpPr>
            <p:spPr>
              <a:xfrm>
                <a:off x="4891825" y="3584575"/>
                <a:ext cx="298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7" name="Google Shape;1797;p28"/>
              <p:cNvSpPr/>
              <p:nvPr/>
            </p:nvSpPr>
            <p:spPr>
              <a:xfrm>
                <a:off x="4917389" y="3595227"/>
                <a:ext cx="1295792" cy="217384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2" extrusionOk="0">
                    <a:moveTo>
                      <a:pt x="0" y="4"/>
                    </a:moveTo>
                    <a:lnTo>
                      <a:pt x="207" y="4"/>
                    </a:lnTo>
                    <a:lnTo>
                      <a:pt x="305" y="102"/>
                    </a:lnTo>
                    <a:lnTo>
                      <a:pt x="498" y="102"/>
                    </a:lnTo>
                    <a:lnTo>
                      <a:pt x="539" y="61"/>
                    </a:lnTo>
                    <a:lnTo>
                      <a:pt x="608" y="61"/>
                    </a:lnTo>
                    <a:lnTo>
                      <a:pt x="608" y="57"/>
                    </a:lnTo>
                    <a:lnTo>
                      <a:pt x="537" y="57"/>
                    </a:lnTo>
                    <a:lnTo>
                      <a:pt x="497" y="98"/>
                    </a:lnTo>
                    <a:lnTo>
                      <a:pt x="307" y="98"/>
                    </a:lnTo>
                    <a:lnTo>
                      <a:pt x="21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8" name="Google Shape;1798;p28"/>
              <p:cNvSpPr/>
              <p:nvPr/>
            </p:nvSpPr>
            <p:spPr>
              <a:xfrm>
                <a:off x="5933990" y="3716706"/>
                <a:ext cx="31969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8" y="4"/>
                      <a:pt x="10" y="6"/>
                      <a:pt x="10" y="8"/>
                    </a:cubicBezTo>
                    <a:cubicBezTo>
                      <a:pt x="10" y="9"/>
                      <a:pt x="8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9" name="Google Shape;1799;p28"/>
              <p:cNvSpPr/>
              <p:nvPr/>
            </p:nvSpPr>
            <p:spPr>
              <a:xfrm>
                <a:off x="5286094" y="3495059"/>
                <a:ext cx="29837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8"/>
                    </a:cubicBezTo>
                    <a:cubicBezTo>
                      <a:pt x="10" y="9"/>
                      <a:pt x="9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0" name="Google Shape;1800;p28"/>
              <p:cNvSpPr/>
              <p:nvPr/>
            </p:nvSpPr>
            <p:spPr>
              <a:xfrm>
                <a:off x="5311668" y="3507847"/>
                <a:ext cx="632979" cy="2195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3" extrusionOk="0">
                    <a:moveTo>
                      <a:pt x="0" y="4"/>
                    </a:moveTo>
                    <a:lnTo>
                      <a:pt x="39" y="4"/>
                    </a:lnTo>
                    <a:lnTo>
                      <a:pt x="115" y="79"/>
                    </a:lnTo>
                    <a:lnTo>
                      <a:pt x="270" y="79"/>
                    </a:lnTo>
                    <a:lnTo>
                      <a:pt x="294" y="103"/>
                    </a:lnTo>
                    <a:lnTo>
                      <a:pt x="297" y="100"/>
                    </a:lnTo>
                    <a:lnTo>
                      <a:pt x="272" y="75"/>
                    </a:lnTo>
                    <a:lnTo>
                      <a:pt x="117" y="75"/>
                    </a:lnTo>
                    <a:lnTo>
                      <a:pt x="41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1" name="Google Shape;1801;p28"/>
            <p:cNvGrpSpPr/>
            <p:nvPr/>
          </p:nvGrpSpPr>
          <p:grpSpPr>
            <a:xfrm>
              <a:off x="882321" y="-670853"/>
              <a:ext cx="204128" cy="1115878"/>
              <a:chOff x="6605329" y="191675"/>
              <a:chExt cx="127876" cy="699040"/>
            </a:xfrm>
          </p:grpSpPr>
          <p:sp>
            <p:nvSpPr>
              <p:cNvPr id="1802" name="Google Shape;1802;p28"/>
              <p:cNvSpPr/>
              <p:nvPr/>
            </p:nvSpPr>
            <p:spPr>
              <a:xfrm>
                <a:off x="6701235" y="858746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13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lnTo>
                      <a:pt x="13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3" name="Google Shape;1803;p28"/>
              <p:cNvSpPr/>
              <p:nvPr/>
            </p:nvSpPr>
            <p:spPr>
              <a:xfrm>
                <a:off x="6605329" y="191675"/>
                <a:ext cx="115087" cy="671334"/>
              </a:xfrm>
              <a:custGeom>
                <a:avLst/>
                <a:gdLst/>
                <a:ahLst/>
                <a:cxnLst/>
                <a:rect l="l" t="t" r="r" b="b"/>
                <a:pathLst>
                  <a:path w="54" h="315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50" y="217"/>
                    </a:lnTo>
                    <a:lnTo>
                      <a:pt x="50" y="315"/>
                    </a:lnTo>
                    <a:lnTo>
                      <a:pt x="54" y="315"/>
                    </a:lnTo>
                    <a:lnTo>
                      <a:pt x="54" y="215"/>
                    </a:lnTo>
                    <a:lnTo>
                      <a:pt x="5" y="165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4" name="Google Shape;1804;p28"/>
            <p:cNvGrpSpPr/>
            <p:nvPr/>
          </p:nvGrpSpPr>
          <p:grpSpPr>
            <a:xfrm>
              <a:off x="1342215" y="-264218"/>
              <a:ext cx="1493520" cy="615774"/>
              <a:chOff x="5301012" y="396272"/>
              <a:chExt cx="935614" cy="385751"/>
            </a:xfrm>
          </p:grpSpPr>
          <p:sp>
            <p:nvSpPr>
              <p:cNvPr id="1805" name="Google Shape;1805;p28"/>
              <p:cNvSpPr/>
              <p:nvPr/>
            </p:nvSpPr>
            <p:spPr>
              <a:xfrm>
                <a:off x="6202525" y="396272"/>
                <a:ext cx="34100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6" name="Google Shape;1806;p28"/>
              <p:cNvSpPr/>
              <p:nvPr/>
            </p:nvSpPr>
            <p:spPr>
              <a:xfrm>
                <a:off x="5301012" y="750054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7" name="Google Shape;1807;p28"/>
              <p:cNvSpPr/>
              <p:nvPr/>
            </p:nvSpPr>
            <p:spPr>
              <a:xfrm>
                <a:off x="5322324" y="426109"/>
                <a:ext cx="903645" cy="33673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58" extrusionOk="0">
                    <a:moveTo>
                      <a:pt x="419" y="0"/>
                    </a:moveTo>
                    <a:lnTo>
                      <a:pt x="419" y="51"/>
                    </a:lnTo>
                    <a:lnTo>
                      <a:pt x="388" y="82"/>
                    </a:lnTo>
                    <a:lnTo>
                      <a:pt x="72" y="82"/>
                    </a:lnTo>
                    <a:lnTo>
                      <a:pt x="0" y="154"/>
                    </a:lnTo>
                    <a:lnTo>
                      <a:pt x="3" y="158"/>
                    </a:lnTo>
                    <a:lnTo>
                      <a:pt x="74" y="86"/>
                    </a:lnTo>
                    <a:lnTo>
                      <a:pt x="390" y="86"/>
                    </a:lnTo>
                    <a:lnTo>
                      <a:pt x="424" y="53"/>
                    </a:lnTo>
                    <a:lnTo>
                      <a:pt x="424" y="0"/>
                    </a:lnTo>
                    <a:lnTo>
                      <a:pt x="419" y="0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8" name="Google Shape;1808;p28"/>
            <p:cNvGrpSpPr/>
            <p:nvPr/>
          </p:nvGrpSpPr>
          <p:grpSpPr>
            <a:xfrm>
              <a:off x="8640108" y="293107"/>
              <a:ext cx="1064856" cy="813093"/>
              <a:chOff x="3843246" y="357910"/>
              <a:chExt cx="667078" cy="509361"/>
            </a:xfrm>
          </p:grpSpPr>
          <p:sp>
            <p:nvSpPr>
              <p:cNvPr id="1809" name="Google Shape;1809;p28"/>
              <p:cNvSpPr/>
              <p:nvPr/>
            </p:nvSpPr>
            <p:spPr>
              <a:xfrm>
                <a:off x="3870952" y="385616"/>
                <a:ext cx="626584" cy="4710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21" extrusionOk="0">
                    <a:moveTo>
                      <a:pt x="290" y="0"/>
                    </a:moveTo>
                    <a:lnTo>
                      <a:pt x="290" y="78"/>
                    </a:lnTo>
                    <a:lnTo>
                      <a:pt x="151" y="217"/>
                    </a:lnTo>
                    <a:lnTo>
                      <a:pt x="0" y="217"/>
                    </a:lnTo>
                    <a:lnTo>
                      <a:pt x="0" y="221"/>
                    </a:lnTo>
                    <a:lnTo>
                      <a:pt x="153" y="221"/>
                    </a:lnTo>
                    <a:lnTo>
                      <a:pt x="294" y="80"/>
                    </a:lnTo>
                    <a:lnTo>
                      <a:pt x="294" y="0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0" name="Google Shape;1810;p28"/>
              <p:cNvSpPr/>
              <p:nvPr/>
            </p:nvSpPr>
            <p:spPr>
              <a:xfrm>
                <a:off x="3843246" y="83530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1" name="Google Shape;1811;p28"/>
              <p:cNvSpPr/>
              <p:nvPr/>
            </p:nvSpPr>
            <p:spPr>
              <a:xfrm>
                <a:off x="4478354" y="357910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2" name="Google Shape;1812;p28"/>
            <p:cNvGrpSpPr/>
            <p:nvPr/>
          </p:nvGrpSpPr>
          <p:grpSpPr>
            <a:xfrm>
              <a:off x="7584293" y="-505753"/>
              <a:ext cx="1337026" cy="826702"/>
              <a:chOff x="3456389" y="106431"/>
              <a:chExt cx="837578" cy="517886"/>
            </a:xfrm>
          </p:grpSpPr>
          <p:sp>
            <p:nvSpPr>
              <p:cNvPr id="1813" name="Google Shape;1813;p28"/>
              <p:cNvSpPr/>
              <p:nvPr/>
            </p:nvSpPr>
            <p:spPr>
              <a:xfrm>
                <a:off x="3456389" y="594480"/>
                <a:ext cx="31969" cy="29837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8"/>
                      <a:pt x="9" y="10"/>
                      <a:pt x="7" y="10"/>
                    </a:cubicBezTo>
                    <a:cubicBezTo>
                      <a:pt x="5" y="10"/>
                      <a:pt x="4" y="8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4" name="Google Shape;1814;p28"/>
              <p:cNvSpPr/>
              <p:nvPr/>
            </p:nvSpPr>
            <p:spPr>
              <a:xfrm>
                <a:off x="3477701" y="106431"/>
                <a:ext cx="816266" cy="49870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34" extrusionOk="0">
                    <a:moveTo>
                      <a:pt x="379" y="0"/>
                    </a:moveTo>
                    <a:lnTo>
                      <a:pt x="379" y="106"/>
                    </a:lnTo>
                    <a:lnTo>
                      <a:pt x="301" y="185"/>
                    </a:lnTo>
                    <a:lnTo>
                      <a:pt x="46" y="185"/>
                    </a:lnTo>
                    <a:lnTo>
                      <a:pt x="0" y="231"/>
                    </a:lnTo>
                    <a:lnTo>
                      <a:pt x="3" y="234"/>
                    </a:lnTo>
                    <a:lnTo>
                      <a:pt x="47" y="190"/>
                    </a:lnTo>
                    <a:lnTo>
                      <a:pt x="302" y="190"/>
                    </a:lnTo>
                    <a:lnTo>
                      <a:pt x="383" y="108"/>
                    </a:lnTo>
                    <a:lnTo>
                      <a:pt x="383" y="0"/>
                    </a:lnTo>
                    <a:lnTo>
                      <a:pt x="379" y="0"/>
                    </a:lnTo>
                    <a:lnTo>
                      <a:pt x="3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5" name="Google Shape;1815;p28"/>
            <p:cNvGrpSpPr/>
            <p:nvPr/>
          </p:nvGrpSpPr>
          <p:grpSpPr>
            <a:xfrm flipH="1">
              <a:off x="1167078" y="4735898"/>
              <a:ext cx="619332" cy="1338013"/>
              <a:chOff x="6850421" y="775628"/>
              <a:chExt cx="398541" cy="861012"/>
            </a:xfrm>
          </p:grpSpPr>
          <p:sp>
            <p:nvSpPr>
              <p:cNvPr id="1816" name="Google Shape;1816;p28"/>
              <p:cNvSpPr/>
              <p:nvPr/>
            </p:nvSpPr>
            <p:spPr>
              <a:xfrm>
                <a:off x="6850421" y="1604672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7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7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12"/>
                      <a:pt x="3" y="15"/>
                      <a:pt x="7" y="15"/>
                    </a:cubicBezTo>
                    <a:cubicBezTo>
                      <a:pt x="11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7" name="Google Shape;1817;p28"/>
              <p:cNvSpPr/>
              <p:nvPr/>
            </p:nvSpPr>
            <p:spPr>
              <a:xfrm>
                <a:off x="7138138" y="775628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8" name="Google Shape;1818;p28"/>
              <p:cNvSpPr/>
              <p:nvPr/>
            </p:nvSpPr>
            <p:spPr>
              <a:xfrm>
                <a:off x="6861077" y="794810"/>
                <a:ext cx="387885" cy="81412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382" extrusionOk="0">
                    <a:moveTo>
                      <a:pt x="5" y="382"/>
                    </a:moveTo>
                    <a:lnTo>
                      <a:pt x="5" y="306"/>
                    </a:lnTo>
                    <a:lnTo>
                      <a:pt x="79" y="231"/>
                    </a:lnTo>
                    <a:lnTo>
                      <a:pt x="146" y="231"/>
                    </a:lnTo>
                    <a:lnTo>
                      <a:pt x="182" y="194"/>
                    </a:lnTo>
                    <a:lnTo>
                      <a:pt x="182" y="40"/>
                    </a:lnTo>
                    <a:lnTo>
                      <a:pt x="142" y="0"/>
                    </a:lnTo>
                    <a:lnTo>
                      <a:pt x="140" y="3"/>
                    </a:lnTo>
                    <a:lnTo>
                      <a:pt x="178" y="42"/>
                    </a:lnTo>
                    <a:lnTo>
                      <a:pt x="178" y="192"/>
                    </a:lnTo>
                    <a:lnTo>
                      <a:pt x="143" y="227"/>
                    </a:lnTo>
                    <a:lnTo>
                      <a:pt x="78" y="227"/>
                    </a:lnTo>
                    <a:lnTo>
                      <a:pt x="0" y="304"/>
                    </a:lnTo>
                    <a:lnTo>
                      <a:pt x="0" y="382"/>
                    </a:lnTo>
                    <a:lnTo>
                      <a:pt x="5" y="382"/>
                    </a:lnTo>
                    <a:lnTo>
                      <a:pt x="5" y="38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9" name="Google Shape;1819;p28"/>
            <p:cNvGrpSpPr/>
            <p:nvPr/>
          </p:nvGrpSpPr>
          <p:grpSpPr>
            <a:xfrm>
              <a:off x="-527805" y="2963157"/>
              <a:ext cx="1064856" cy="813093"/>
              <a:chOff x="3843246" y="357910"/>
              <a:chExt cx="667078" cy="509361"/>
            </a:xfrm>
          </p:grpSpPr>
          <p:sp>
            <p:nvSpPr>
              <p:cNvPr id="1820" name="Google Shape;1820;p28"/>
              <p:cNvSpPr/>
              <p:nvPr/>
            </p:nvSpPr>
            <p:spPr>
              <a:xfrm>
                <a:off x="3870952" y="385616"/>
                <a:ext cx="626584" cy="4710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21" extrusionOk="0">
                    <a:moveTo>
                      <a:pt x="290" y="0"/>
                    </a:moveTo>
                    <a:lnTo>
                      <a:pt x="290" y="78"/>
                    </a:lnTo>
                    <a:lnTo>
                      <a:pt x="151" y="217"/>
                    </a:lnTo>
                    <a:lnTo>
                      <a:pt x="0" y="217"/>
                    </a:lnTo>
                    <a:lnTo>
                      <a:pt x="0" y="221"/>
                    </a:lnTo>
                    <a:lnTo>
                      <a:pt x="153" y="221"/>
                    </a:lnTo>
                    <a:lnTo>
                      <a:pt x="294" y="80"/>
                    </a:lnTo>
                    <a:lnTo>
                      <a:pt x="294" y="0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1" name="Google Shape;1821;p28"/>
              <p:cNvSpPr/>
              <p:nvPr/>
            </p:nvSpPr>
            <p:spPr>
              <a:xfrm>
                <a:off x="3843246" y="83530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2" name="Google Shape;1822;p28"/>
              <p:cNvSpPr/>
              <p:nvPr/>
            </p:nvSpPr>
            <p:spPr>
              <a:xfrm>
                <a:off x="4478354" y="357910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23" name="Google Shape;1823;p28"/>
          <p:cNvGrpSpPr/>
          <p:nvPr/>
        </p:nvGrpSpPr>
        <p:grpSpPr>
          <a:xfrm>
            <a:off x="3762175" y="233212"/>
            <a:ext cx="5065988" cy="4692663"/>
            <a:chOff x="7007813" y="233212"/>
            <a:chExt cx="5065988" cy="4692663"/>
          </a:xfrm>
        </p:grpSpPr>
        <p:grpSp>
          <p:nvGrpSpPr>
            <p:cNvPr id="1824" name="Google Shape;1824;p28"/>
            <p:cNvGrpSpPr/>
            <p:nvPr/>
          </p:nvGrpSpPr>
          <p:grpSpPr>
            <a:xfrm flipH="1">
              <a:off x="11943600" y="779000"/>
              <a:ext cx="130200" cy="126125"/>
              <a:chOff x="684250" y="153575"/>
              <a:chExt cx="130200" cy="126125"/>
            </a:xfrm>
          </p:grpSpPr>
          <p:sp>
            <p:nvSpPr>
              <p:cNvPr id="1825" name="Google Shape;1825;p28"/>
              <p:cNvSpPr/>
              <p:nvPr/>
            </p:nvSpPr>
            <p:spPr>
              <a:xfrm>
                <a:off x="684250" y="153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826" name="Google Shape;1826;p28"/>
              <p:cNvSpPr/>
              <p:nvPr/>
            </p:nvSpPr>
            <p:spPr>
              <a:xfrm>
                <a:off x="749350" y="187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827" name="Google Shape;1827;p28"/>
              <p:cNvSpPr/>
              <p:nvPr/>
            </p:nvSpPr>
            <p:spPr>
              <a:xfrm>
                <a:off x="684250" y="223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1828" name="Google Shape;1828;p28"/>
            <p:cNvGrpSpPr/>
            <p:nvPr/>
          </p:nvGrpSpPr>
          <p:grpSpPr>
            <a:xfrm flipH="1">
              <a:off x="7007813" y="4799750"/>
              <a:ext cx="130200" cy="126125"/>
              <a:chOff x="3935725" y="167575"/>
              <a:chExt cx="130200" cy="126125"/>
            </a:xfrm>
          </p:grpSpPr>
          <p:sp>
            <p:nvSpPr>
              <p:cNvPr id="1829" name="Google Shape;1829;p28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830" name="Google Shape;1830;p28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831" name="Google Shape;1831;p28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1832" name="Google Shape;1832;p28"/>
            <p:cNvGrpSpPr/>
            <p:nvPr/>
          </p:nvGrpSpPr>
          <p:grpSpPr>
            <a:xfrm flipH="1">
              <a:off x="7071500" y="233212"/>
              <a:ext cx="445675" cy="119073"/>
              <a:chOff x="3578973" y="2550931"/>
              <a:chExt cx="279193" cy="74593"/>
            </a:xfrm>
          </p:grpSpPr>
          <p:sp>
            <p:nvSpPr>
              <p:cNvPr id="1833" name="Google Shape;1833;p28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4" name="Google Shape;1834;p28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5" name="Google Shape;1835;p28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6" name="Google Shape;1836;p28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7" name="Google Shape;1837;p28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8" name="Google Shape;1838;p28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9" name="Google Shape;1839;p28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0" name="Google Shape;1840;p28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1" name="Google Shape;1841;p28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2" name="Google Shape;1842;p28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" name="Google Shape;1230;p21"/>
          <p:cNvPicPr preferRelativeResize="0"/>
          <p:nvPr/>
        </p:nvPicPr>
        <p:blipFill rotWithShape="1">
          <a:blip r:embed="rId2">
            <a:alphaModFix/>
          </a:blip>
          <a:srcRect r="990" b="901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p21"/>
          <p:cNvSpPr txBox="1">
            <a:spLocks noGrp="1"/>
          </p:cNvSpPr>
          <p:nvPr>
            <p:ph type="subTitle" idx="1"/>
          </p:nvPr>
        </p:nvSpPr>
        <p:spPr>
          <a:xfrm>
            <a:off x="937700" y="2813080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2" name="Google Shape;1232;p21"/>
          <p:cNvSpPr txBox="1">
            <a:spLocks noGrp="1"/>
          </p:cNvSpPr>
          <p:nvPr>
            <p:ph type="subTitle" idx="2"/>
          </p:nvPr>
        </p:nvSpPr>
        <p:spPr>
          <a:xfrm>
            <a:off x="3484422" y="2813080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3" name="Google Shape;1233;p21"/>
          <p:cNvSpPr txBox="1">
            <a:spLocks noGrp="1"/>
          </p:cNvSpPr>
          <p:nvPr>
            <p:ph type="subTitle" idx="3"/>
          </p:nvPr>
        </p:nvSpPr>
        <p:spPr>
          <a:xfrm>
            <a:off x="6031150" y="2813080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4" name="Google Shape;1234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35" name="Google Shape;1235;p21"/>
          <p:cNvSpPr txBox="1">
            <a:spLocks noGrp="1"/>
          </p:cNvSpPr>
          <p:nvPr>
            <p:ph type="subTitle" idx="4"/>
          </p:nvPr>
        </p:nvSpPr>
        <p:spPr>
          <a:xfrm>
            <a:off x="937700" y="2523425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000" b="1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236" name="Google Shape;1236;p21"/>
          <p:cNvSpPr txBox="1">
            <a:spLocks noGrp="1"/>
          </p:cNvSpPr>
          <p:nvPr>
            <p:ph type="subTitle" idx="5"/>
          </p:nvPr>
        </p:nvSpPr>
        <p:spPr>
          <a:xfrm>
            <a:off x="3484422" y="2523425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000" b="1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237" name="Google Shape;1237;p21"/>
          <p:cNvSpPr txBox="1">
            <a:spLocks noGrp="1"/>
          </p:cNvSpPr>
          <p:nvPr>
            <p:ph type="subTitle" idx="6"/>
          </p:nvPr>
        </p:nvSpPr>
        <p:spPr>
          <a:xfrm>
            <a:off x="6031150" y="2523425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000" b="1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grpSp>
        <p:nvGrpSpPr>
          <p:cNvPr id="1238" name="Google Shape;1238;p21"/>
          <p:cNvGrpSpPr/>
          <p:nvPr/>
        </p:nvGrpSpPr>
        <p:grpSpPr>
          <a:xfrm>
            <a:off x="-606129" y="-451253"/>
            <a:ext cx="9879489" cy="5650844"/>
            <a:chOff x="-606129" y="-451253"/>
            <a:chExt cx="9879489" cy="5650844"/>
          </a:xfrm>
        </p:grpSpPr>
        <p:grpSp>
          <p:nvGrpSpPr>
            <p:cNvPr id="1239" name="Google Shape;1239;p21"/>
            <p:cNvGrpSpPr/>
            <p:nvPr/>
          </p:nvGrpSpPr>
          <p:grpSpPr>
            <a:xfrm rot="-5400000">
              <a:off x="-150254" y="1671147"/>
              <a:ext cx="204128" cy="1115878"/>
              <a:chOff x="6605329" y="191675"/>
              <a:chExt cx="127876" cy="699040"/>
            </a:xfrm>
          </p:grpSpPr>
          <p:sp>
            <p:nvSpPr>
              <p:cNvPr id="1240" name="Google Shape;1240;p21"/>
              <p:cNvSpPr/>
              <p:nvPr/>
            </p:nvSpPr>
            <p:spPr>
              <a:xfrm>
                <a:off x="6701235" y="858746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13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lnTo>
                      <a:pt x="13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1" name="Google Shape;1241;p21"/>
              <p:cNvSpPr/>
              <p:nvPr/>
            </p:nvSpPr>
            <p:spPr>
              <a:xfrm>
                <a:off x="6605329" y="191675"/>
                <a:ext cx="115087" cy="671334"/>
              </a:xfrm>
              <a:custGeom>
                <a:avLst/>
                <a:gdLst/>
                <a:ahLst/>
                <a:cxnLst/>
                <a:rect l="l" t="t" r="r" b="b"/>
                <a:pathLst>
                  <a:path w="54" h="315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50" y="217"/>
                    </a:lnTo>
                    <a:lnTo>
                      <a:pt x="50" y="315"/>
                    </a:lnTo>
                    <a:lnTo>
                      <a:pt x="54" y="315"/>
                    </a:lnTo>
                    <a:lnTo>
                      <a:pt x="54" y="215"/>
                    </a:lnTo>
                    <a:lnTo>
                      <a:pt x="5" y="165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2" name="Google Shape;1242;p21"/>
            <p:cNvGrpSpPr/>
            <p:nvPr/>
          </p:nvGrpSpPr>
          <p:grpSpPr>
            <a:xfrm>
              <a:off x="4045668" y="-451253"/>
              <a:ext cx="1614046" cy="857229"/>
              <a:chOff x="1009718" y="191672"/>
              <a:chExt cx="1614046" cy="857229"/>
            </a:xfrm>
          </p:grpSpPr>
          <p:grpSp>
            <p:nvGrpSpPr>
              <p:cNvPr id="1243" name="Google Shape;1243;p21"/>
              <p:cNvGrpSpPr/>
              <p:nvPr/>
            </p:nvGrpSpPr>
            <p:grpSpPr>
              <a:xfrm>
                <a:off x="1558908" y="235807"/>
                <a:ext cx="1064856" cy="813093"/>
                <a:chOff x="3843246" y="357910"/>
                <a:chExt cx="667078" cy="509361"/>
              </a:xfrm>
            </p:grpSpPr>
            <p:sp>
              <p:nvSpPr>
                <p:cNvPr id="1244" name="Google Shape;1244;p21"/>
                <p:cNvSpPr/>
                <p:nvPr/>
              </p:nvSpPr>
              <p:spPr>
                <a:xfrm>
                  <a:off x="3870952" y="385616"/>
                  <a:ext cx="626584" cy="47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" h="221" extrusionOk="0">
                      <a:moveTo>
                        <a:pt x="290" y="0"/>
                      </a:moveTo>
                      <a:lnTo>
                        <a:pt x="290" y="78"/>
                      </a:lnTo>
                      <a:lnTo>
                        <a:pt x="151" y="217"/>
                      </a:lnTo>
                      <a:lnTo>
                        <a:pt x="0" y="217"/>
                      </a:lnTo>
                      <a:lnTo>
                        <a:pt x="0" y="221"/>
                      </a:lnTo>
                      <a:lnTo>
                        <a:pt x="153" y="221"/>
                      </a:lnTo>
                      <a:lnTo>
                        <a:pt x="294" y="80"/>
                      </a:lnTo>
                      <a:lnTo>
                        <a:pt x="294" y="0"/>
                      </a:lnTo>
                      <a:lnTo>
                        <a:pt x="290" y="0"/>
                      </a:lnTo>
                      <a:lnTo>
                        <a:pt x="29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5" name="Google Shape;1245;p21"/>
                <p:cNvSpPr/>
                <p:nvPr/>
              </p:nvSpPr>
              <p:spPr>
                <a:xfrm>
                  <a:off x="3843246" y="835302"/>
                  <a:ext cx="31969" cy="31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14" extrusionOk="0">
                      <a:moveTo>
                        <a:pt x="12" y="7"/>
                      </a:move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9"/>
                        <a:pt x="9" y="10"/>
                        <a:pt x="7" y="10"/>
                      </a:cubicBezTo>
                      <a:cubicBezTo>
                        <a:pt x="5" y="10"/>
                        <a:pt x="4" y="9"/>
                        <a:pt x="4" y="7"/>
                      </a:cubicBezTo>
                      <a:cubicBezTo>
                        <a:pt x="4" y="5"/>
                        <a:pt x="5" y="4"/>
                        <a:pt x="7" y="4"/>
                      </a:cubicBezTo>
                      <a:cubicBezTo>
                        <a:pt x="9" y="4"/>
                        <a:pt x="10" y="5"/>
                        <a:pt x="10" y="7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3"/>
                        <a:pt x="11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1"/>
                        <a:pt x="3" y="14"/>
                        <a:pt x="7" y="14"/>
                      </a:cubicBezTo>
                      <a:cubicBezTo>
                        <a:pt x="11" y="14"/>
                        <a:pt x="14" y="11"/>
                        <a:pt x="14" y="7"/>
                      </a:cubicBezTo>
                      <a:lnTo>
                        <a:pt x="12" y="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6" name="Google Shape;1246;p21"/>
                <p:cNvSpPr/>
                <p:nvPr/>
              </p:nvSpPr>
              <p:spPr>
                <a:xfrm>
                  <a:off x="4478354" y="357910"/>
                  <a:ext cx="31969" cy="31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14" extrusionOk="0">
                      <a:moveTo>
                        <a:pt x="12" y="7"/>
                      </a:move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9"/>
                        <a:pt x="9" y="10"/>
                        <a:pt x="7" y="10"/>
                      </a:cubicBezTo>
                      <a:cubicBezTo>
                        <a:pt x="5" y="10"/>
                        <a:pt x="4" y="9"/>
                        <a:pt x="4" y="7"/>
                      </a:cubicBezTo>
                      <a:cubicBezTo>
                        <a:pt x="4" y="6"/>
                        <a:pt x="5" y="4"/>
                        <a:pt x="7" y="4"/>
                      </a:cubicBezTo>
                      <a:cubicBezTo>
                        <a:pt x="9" y="4"/>
                        <a:pt x="10" y="6"/>
                        <a:pt x="10" y="7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3"/>
                        <a:pt x="11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1"/>
                        <a:pt x="3" y="14"/>
                        <a:pt x="7" y="14"/>
                      </a:cubicBezTo>
                      <a:cubicBezTo>
                        <a:pt x="11" y="14"/>
                        <a:pt x="14" y="11"/>
                        <a:pt x="14" y="7"/>
                      </a:cubicBezTo>
                      <a:lnTo>
                        <a:pt x="12" y="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47" name="Google Shape;1247;p21"/>
              <p:cNvGrpSpPr/>
              <p:nvPr/>
            </p:nvGrpSpPr>
            <p:grpSpPr>
              <a:xfrm>
                <a:off x="1009718" y="191672"/>
                <a:ext cx="1337026" cy="826702"/>
                <a:chOff x="3421261" y="191675"/>
                <a:chExt cx="837578" cy="517886"/>
              </a:xfrm>
            </p:grpSpPr>
            <p:sp>
              <p:nvSpPr>
                <p:cNvPr id="1248" name="Google Shape;1248;p21"/>
                <p:cNvSpPr/>
                <p:nvPr/>
              </p:nvSpPr>
              <p:spPr>
                <a:xfrm>
                  <a:off x="3421261" y="679724"/>
                  <a:ext cx="31969" cy="29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14" extrusionOk="0">
                      <a:moveTo>
                        <a:pt x="12" y="7"/>
                      </a:move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8"/>
                        <a:pt x="9" y="10"/>
                        <a:pt x="7" y="10"/>
                      </a:cubicBezTo>
                      <a:cubicBezTo>
                        <a:pt x="5" y="10"/>
                        <a:pt x="4" y="8"/>
                        <a:pt x="4" y="7"/>
                      </a:cubicBezTo>
                      <a:cubicBezTo>
                        <a:pt x="4" y="5"/>
                        <a:pt x="5" y="4"/>
                        <a:pt x="7" y="4"/>
                      </a:cubicBezTo>
                      <a:cubicBezTo>
                        <a:pt x="9" y="4"/>
                        <a:pt x="10" y="5"/>
                        <a:pt x="10" y="7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3"/>
                        <a:pt x="11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1"/>
                        <a:pt x="3" y="14"/>
                        <a:pt x="7" y="14"/>
                      </a:cubicBezTo>
                      <a:cubicBezTo>
                        <a:pt x="11" y="14"/>
                        <a:pt x="14" y="11"/>
                        <a:pt x="14" y="7"/>
                      </a:cubicBezTo>
                      <a:lnTo>
                        <a:pt x="12" y="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9" name="Google Shape;1249;p21"/>
                <p:cNvSpPr/>
                <p:nvPr/>
              </p:nvSpPr>
              <p:spPr>
                <a:xfrm>
                  <a:off x="3442573" y="191675"/>
                  <a:ext cx="816266" cy="498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234" extrusionOk="0">
                      <a:moveTo>
                        <a:pt x="379" y="0"/>
                      </a:moveTo>
                      <a:lnTo>
                        <a:pt x="379" y="106"/>
                      </a:lnTo>
                      <a:lnTo>
                        <a:pt x="301" y="185"/>
                      </a:lnTo>
                      <a:lnTo>
                        <a:pt x="46" y="185"/>
                      </a:lnTo>
                      <a:lnTo>
                        <a:pt x="0" y="231"/>
                      </a:lnTo>
                      <a:lnTo>
                        <a:pt x="3" y="234"/>
                      </a:lnTo>
                      <a:lnTo>
                        <a:pt x="47" y="190"/>
                      </a:lnTo>
                      <a:lnTo>
                        <a:pt x="302" y="190"/>
                      </a:lnTo>
                      <a:lnTo>
                        <a:pt x="383" y="108"/>
                      </a:lnTo>
                      <a:lnTo>
                        <a:pt x="383" y="0"/>
                      </a:lnTo>
                      <a:lnTo>
                        <a:pt x="379" y="0"/>
                      </a:lnTo>
                      <a:lnTo>
                        <a:pt x="37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250" name="Google Shape;1250;p21"/>
            <p:cNvGrpSpPr/>
            <p:nvPr/>
          </p:nvGrpSpPr>
          <p:grpSpPr>
            <a:xfrm>
              <a:off x="3493530" y="4692683"/>
              <a:ext cx="2156910" cy="506908"/>
              <a:chOff x="4891825" y="3495059"/>
              <a:chExt cx="1351193" cy="317552"/>
            </a:xfrm>
          </p:grpSpPr>
          <p:sp>
            <p:nvSpPr>
              <p:cNvPr id="1251" name="Google Shape;1251;p21"/>
              <p:cNvSpPr/>
              <p:nvPr/>
            </p:nvSpPr>
            <p:spPr>
              <a:xfrm>
                <a:off x="6208918" y="3706050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7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4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21"/>
              <p:cNvSpPr/>
              <p:nvPr/>
            </p:nvSpPr>
            <p:spPr>
              <a:xfrm>
                <a:off x="4891825" y="3584575"/>
                <a:ext cx="298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21"/>
              <p:cNvSpPr/>
              <p:nvPr/>
            </p:nvSpPr>
            <p:spPr>
              <a:xfrm>
                <a:off x="4917389" y="3595227"/>
                <a:ext cx="1295792" cy="217384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2" extrusionOk="0">
                    <a:moveTo>
                      <a:pt x="0" y="4"/>
                    </a:moveTo>
                    <a:lnTo>
                      <a:pt x="207" y="4"/>
                    </a:lnTo>
                    <a:lnTo>
                      <a:pt x="305" y="102"/>
                    </a:lnTo>
                    <a:lnTo>
                      <a:pt x="498" y="102"/>
                    </a:lnTo>
                    <a:lnTo>
                      <a:pt x="539" y="61"/>
                    </a:lnTo>
                    <a:lnTo>
                      <a:pt x="608" y="61"/>
                    </a:lnTo>
                    <a:lnTo>
                      <a:pt x="608" y="57"/>
                    </a:lnTo>
                    <a:lnTo>
                      <a:pt x="537" y="57"/>
                    </a:lnTo>
                    <a:lnTo>
                      <a:pt x="497" y="98"/>
                    </a:lnTo>
                    <a:lnTo>
                      <a:pt x="307" y="98"/>
                    </a:lnTo>
                    <a:lnTo>
                      <a:pt x="21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21"/>
              <p:cNvSpPr/>
              <p:nvPr/>
            </p:nvSpPr>
            <p:spPr>
              <a:xfrm>
                <a:off x="5933990" y="3716706"/>
                <a:ext cx="31969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8" y="4"/>
                      <a:pt x="10" y="6"/>
                      <a:pt x="10" y="8"/>
                    </a:cubicBezTo>
                    <a:cubicBezTo>
                      <a:pt x="10" y="9"/>
                      <a:pt x="8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21"/>
              <p:cNvSpPr/>
              <p:nvPr/>
            </p:nvSpPr>
            <p:spPr>
              <a:xfrm>
                <a:off x="5286094" y="3495059"/>
                <a:ext cx="29837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8"/>
                    </a:cubicBezTo>
                    <a:cubicBezTo>
                      <a:pt x="10" y="9"/>
                      <a:pt x="9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21"/>
              <p:cNvSpPr/>
              <p:nvPr/>
            </p:nvSpPr>
            <p:spPr>
              <a:xfrm>
                <a:off x="5311668" y="3507847"/>
                <a:ext cx="632979" cy="2195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3" extrusionOk="0">
                    <a:moveTo>
                      <a:pt x="0" y="4"/>
                    </a:moveTo>
                    <a:lnTo>
                      <a:pt x="39" y="4"/>
                    </a:lnTo>
                    <a:lnTo>
                      <a:pt x="115" y="79"/>
                    </a:lnTo>
                    <a:lnTo>
                      <a:pt x="270" y="79"/>
                    </a:lnTo>
                    <a:lnTo>
                      <a:pt x="294" y="103"/>
                    </a:lnTo>
                    <a:lnTo>
                      <a:pt x="297" y="100"/>
                    </a:lnTo>
                    <a:lnTo>
                      <a:pt x="272" y="75"/>
                    </a:lnTo>
                    <a:lnTo>
                      <a:pt x="117" y="75"/>
                    </a:lnTo>
                    <a:lnTo>
                      <a:pt x="41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7" name="Google Shape;1257;p21"/>
            <p:cNvGrpSpPr/>
            <p:nvPr/>
          </p:nvGrpSpPr>
          <p:grpSpPr>
            <a:xfrm>
              <a:off x="8654028" y="-358165"/>
              <a:ext cx="619332" cy="1338013"/>
              <a:chOff x="6850421" y="775628"/>
              <a:chExt cx="398541" cy="861012"/>
            </a:xfrm>
          </p:grpSpPr>
          <p:sp>
            <p:nvSpPr>
              <p:cNvPr id="1258" name="Google Shape;1258;p21"/>
              <p:cNvSpPr/>
              <p:nvPr/>
            </p:nvSpPr>
            <p:spPr>
              <a:xfrm>
                <a:off x="6850421" y="1604672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7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7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12"/>
                      <a:pt x="3" y="15"/>
                      <a:pt x="7" y="15"/>
                    </a:cubicBezTo>
                    <a:cubicBezTo>
                      <a:pt x="11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p21"/>
              <p:cNvSpPr/>
              <p:nvPr/>
            </p:nvSpPr>
            <p:spPr>
              <a:xfrm>
                <a:off x="7138138" y="775628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p21"/>
              <p:cNvSpPr/>
              <p:nvPr/>
            </p:nvSpPr>
            <p:spPr>
              <a:xfrm>
                <a:off x="6861077" y="794810"/>
                <a:ext cx="387885" cy="81412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382" extrusionOk="0">
                    <a:moveTo>
                      <a:pt x="5" y="382"/>
                    </a:moveTo>
                    <a:lnTo>
                      <a:pt x="5" y="306"/>
                    </a:lnTo>
                    <a:lnTo>
                      <a:pt x="79" y="231"/>
                    </a:lnTo>
                    <a:lnTo>
                      <a:pt x="146" y="231"/>
                    </a:lnTo>
                    <a:lnTo>
                      <a:pt x="182" y="194"/>
                    </a:lnTo>
                    <a:lnTo>
                      <a:pt x="182" y="40"/>
                    </a:lnTo>
                    <a:lnTo>
                      <a:pt x="142" y="0"/>
                    </a:lnTo>
                    <a:lnTo>
                      <a:pt x="140" y="3"/>
                    </a:lnTo>
                    <a:lnTo>
                      <a:pt x="178" y="42"/>
                    </a:lnTo>
                    <a:lnTo>
                      <a:pt x="178" y="192"/>
                    </a:lnTo>
                    <a:lnTo>
                      <a:pt x="143" y="227"/>
                    </a:lnTo>
                    <a:lnTo>
                      <a:pt x="78" y="227"/>
                    </a:lnTo>
                    <a:lnTo>
                      <a:pt x="0" y="304"/>
                    </a:lnTo>
                    <a:lnTo>
                      <a:pt x="0" y="382"/>
                    </a:lnTo>
                    <a:lnTo>
                      <a:pt x="5" y="382"/>
                    </a:lnTo>
                    <a:lnTo>
                      <a:pt x="5" y="38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61" name="Google Shape;1261;p21"/>
          <p:cNvGrpSpPr/>
          <p:nvPr/>
        </p:nvGrpSpPr>
        <p:grpSpPr>
          <a:xfrm rot="10800000" flipH="1">
            <a:off x="-1203475" y="-972164"/>
            <a:ext cx="11678150" cy="7153825"/>
            <a:chOff x="-1203475" y="-1124125"/>
            <a:chExt cx="11678150" cy="7153825"/>
          </a:xfrm>
        </p:grpSpPr>
        <p:sp>
          <p:nvSpPr>
            <p:cNvPr id="1262" name="Google Shape;1262;p21"/>
            <p:cNvSpPr/>
            <p:nvPr/>
          </p:nvSpPr>
          <p:spPr>
            <a:xfrm>
              <a:off x="-850925" y="723600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-1203475" y="970035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264" name="Google Shape;1264;p21"/>
            <p:cNvSpPr/>
            <p:nvPr/>
          </p:nvSpPr>
          <p:spPr>
            <a:xfrm rot="5400000">
              <a:off x="-314675" y="52680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265" name="Google Shape;1265;p21"/>
            <p:cNvSpPr/>
            <p:nvPr/>
          </p:nvSpPr>
          <p:spPr>
            <a:xfrm rot="5400000">
              <a:off x="5531450" y="-46862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266" name="Google Shape;1266;p21"/>
            <p:cNvSpPr/>
            <p:nvPr/>
          </p:nvSpPr>
          <p:spPr>
            <a:xfrm rot="10800000">
              <a:off x="8573550" y="1693661"/>
              <a:ext cx="1417200" cy="106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267" name="Google Shape;1267;p21"/>
            <p:cNvSpPr/>
            <p:nvPr/>
          </p:nvSpPr>
          <p:spPr>
            <a:xfrm rot="10800000">
              <a:off x="9057475" y="1446412"/>
              <a:ext cx="1417200" cy="106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1268" name="Google Shape;1268;p21"/>
          <p:cNvGrpSpPr/>
          <p:nvPr/>
        </p:nvGrpSpPr>
        <p:grpSpPr>
          <a:xfrm>
            <a:off x="473320" y="140988"/>
            <a:ext cx="8320055" cy="4774098"/>
            <a:chOff x="473320" y="140988"/>
            <a:chExt cx="8320055" cy="4774098"/>
          </a:xfrm>
        </p:grpSpPr>
        <p:grpSp>
          <p:nvGrpSpPr>
            <p:cNvPr id="1269" name="Google Shape;1269;p21"/>
            <p:cNvGrpSpPr/>
            <p:nvPr/>
          </p:nvGrpSpPr>
          <p:grpSpPr>
            <a:xfrm>
              <a:off x="8663175" y="4220925"/>
              <a:ext cx="130200" cy="126125"/>
              <a:chOff x="3809600" y="987450"/>
              <a:chExt cx="130200" cy="126125"/>
            </a:xfrm>
          </p:grpSpPr>
          <p:sp>
            <p:nvSpPr>
              <p:cNvPr id="1270" name="Google Shape;1270;p21"/>
              <p:cNvSpPr/>
              <p:nvPr/>
            </p:nvSpPr>
            <p:spPr>
              <a:xfrm>
                <a:off x="3809600" y="98745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271" name="Google Shape;1271;p21"/>
              <p:cNvSpPr/>
              <p:nvPr/>
            </p:nvSpPr>
            <p:spPr>
              <a:xfrm>
                <a:off x="3874700" y="102165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272" name="Google Shape;1272;p21"/>
              <p:cNvSpPr/>
              <p:nvPr/>
            </p:nvSpPr>
            <p:spPr>
              <a:xfrm>
                <a:off x="3809600" y="10571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1273" name="Google Shape;1273;p21"/>
            <p:cNvGrpSpPr/>
            <p:nvPr/>
          </p:nvGrpSpPr>
          <p:grpSpPr>
            <a:xfrm>
              <a:off x="473320" y="663929"/>
              <a:ext cx="101875" cy="134875"/>
              <a:chOff x="3928495" y="333391"/>
              <a:chExt cx="101875" cy="134875"/>
            </a:xfrm>
          </p:grpSpPr>
          <p:grpSp>
            <p:nvGrpSpPr>
              <p:cNvPr id="1274" name="Google Shape;1274;p21"/>
              <p:cNvGrpSpPr/>
              <p:nvPr/>
            </p:nvGrpSpPr>
            <p:grpSpPr>
              <a:xfrm>
                <a:off x="3928495" y="379241"/>
                <a:ext cx="44700" cy="42600"/>
                <a:chOff x="3928495" y="379241"/>
                <a:chExt cx="44700" cy="42600"/>
              </a:xfrm>
            </p:grpSpPr>
            <p:sp>
              <p:nvSpPr>
                <p:cNvPr id="1275" name="Google Shape;1275;p21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6" name="Google Shape;1276;p21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77" name="Google Shape;1277;p21"/>
              <p:cNvGrpSpPr/>
              <p:nvPr/>
            </p:nvGrpSpPr>
            <p:grpSpPr>
              <a:xfrm>
                <a:off x="3985670" y="425666"/>
                <a:ext cx="44700" cy="42600"/>
                <a:chOff x="3928495" y="379241"/>
                <a:chExt cx="44700" cy="42600"/>
              </a:xfrm>
            </p:grpSpPr>
            <p:sp>
              <p:nvSpPr>
                <p:cNvPr id="1278" name="Google Shape;1278;p21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9" name="Google Shape;1279;p21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80" name="Google Shape;1280;p21"/>
              <p:cNvGrpSpPr/>
              <p:nvPr/>
            </p:nvGrpSpPr>
            <p:grpSpPr>
              <a:xfrm>
                <a:off x="3985670" y="333391"/>
                <a:ext cx="44700" cy="42600"/>
                <a:chOff x="3928495" y="379241"/>
                <a:chExt cx="44700" cy="42600"/>
              </a:xfrm>
            </p:grpSpPr>
            <p:sp>
              <p:nvSpPr>
                <p:cNvPr id="1281" name="Google Shape;1281;p21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2" name="Google Shape;1282;p21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283" name="Google Shape;1283;p21"/>
            <p:cNvGrpSpPr/>
            <p:nvPr/>
          </p:nvGrpSpPr>
          <p:grpSpPr>
            <a:xfrm>
              <a:off x="1598700" y="4796012"/>
              <a:ext cx="445675" cy="119073"/>
              <a:chOff x="3578973" y="2550931"/>
              <a:chExt cx="279193" cy="74593"/>
            </a:xfrm>
          </p:grpSpPr>
          <p:sp>
            <p:nvSpPr>
              <p:cNvPr id="1284" name="Google Shape;1284;p21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21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21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21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21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21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21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1" name="Google Shape;1291;p21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1292;p21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p21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4" name="Google Shape;1294;p21"/>
            <p:cNvGrpSpPr/>
            <p:nvPr/>
          </p:nvGrpSpPr>
          <p:grpSpPr>
            <a:xfrm>
              <a:off x="7562650" y="140988"/>
              <a:ext cx="130200" cy="126125"/>
              <a:chOff x="3935725" y="167575"/>
              <a:chExt cx="130200" cy="126125"/>
            </a:xfrm>
          </p:grpSpPr>
          <p:sp>
            <p:nvSpPr>
              <p:cNvPr id="1295" name="Google Shape;1295;p21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296" name="Google Shape;1296;p21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297" name="Google Shape;1297;p21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1298" name="Google Shape;1298;p21"/>
            <p:cNvGrpSpPr/>
            <p:nvPr/>
          </p:nvGrpSpPr>
          <p:grpSpPr>
            <a:xfrm flipH="1">
              <a:off x="1561096" y="234934"/>
              <a:ext cx="445675" cy="80822"/>
              <a:chOff x="6468929" y="3844579"/>
              <a:chExt cx="411329" cy="74593"/>
            </a:xfrm>
          </p:grpSpPr>
          <p:sp>
            <p:nvSpPr>
              <p:cNvPr id="1299" name="Google Shape;1299;p21"/>
              <p:cNvSpPr/>
              <p:nvPr/>
            </p:nvSpPr>
            <p:spPr>
              <a:xfrm>
                <a:off x="6814190" y="3848841"/>
                <a:ext cx="66069" cy="66068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2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22"/>
                      <a:pt x="7" y="29"/>
                      <a:pt x="14" y="29"/>
                    </a:cubicBezTo>
                    <a:cubicBezTo>
                      <a:pt x="22" y="29"/>
                      <a:pt x="29" y="22"/>
                      <a:pt x="29" y="14"/>
                    </a:cubicBezTo>
                    <a:cubicBezTo>
                      <a:pt x="29" y="6"/>
                      <a:pt x="22" y="0"/>
                      <a:pt x="14" y="0"/>
                    </a:cubicBezTo>
                    <a:cubicBezTo>
                      <a:pt x="7" y="0"/>
                      <a:pt x="0" y="6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9"/>
                      <a:pt x="9" y="4"/>
                      <a:pt x="14" y="4"/>
                    </a:cubicBezTo>
                    <a:cubicBezTo>
                      <a:pt x="20" y="4"/>
                      <a:pt x="25" y="9"/>
                      <a:pt x="25" y="14"/>
                    </a:cubicBezTo>
                    <a:cubicBezTo>
                      <a:pt x="25" y="20"/>
                      <a:pt x="20" y="25"/>
                      <a:pt x="14" y="25"/>
                    </a:cubicBezTo>
                    <a:cubicBezTo>
                      <a:pt x="9" y="25"/>
                      <a:pt x="4" y="20"/>
                      <a:pt x="4" y="14"/>
                    </a:cubicBezTo>
                    <a:lnTo>
                      <a:pt x="2" y="1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0" name="Google Shape;1300;p21"/>
              <p:cNvSpPr/>
              <p:nvPr/>
            </p:nvSpPr>
            <p:spPr>
              <a:xfrm>
                <a:off x="6475324" y="3876548"/>
                <a:ext cx="343130" cy="85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4" extrusionOk="0">
                    <a:moveTo>
                      <a:pt x="161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161" y="4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1" name="Google Shape;1301;p21"/>
              <p:cNvSpPr/>
              <p:nvPr/>
            </p:nvSpPr>
            <p:spPr>
              <a:xfrm>
                <a:off x="6468929" y="3844579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00870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4"/>
          <p:cNvPicPr preferRelativeResize="0"/>
          <p:nvPr/>
        </p:nvPicPr>
        <p:blipFill rotWithShape="1">
          <a:blip r:embed="rId2">
            <a:alphaModFix/>
          </a:blip>
          <a:srcRect r="990" b="901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4"/>
          <p:cNvGrpSpPr/>
          <p:nvPr/>
        </p:nvGrpSpPr>
        <p:grpSpPr>
          <a:xfrm>
            <a:off x="-995975" y="-1108125"/>
            <a:ext cx="11299300" cy="7403525"/>
            <a:chOff x="-995975" y="-1108125"/>
            <a:chExt cx="11299300" cy="7403525"/>
          </a:xfrm>
        </p:grpSpPr>
        <p:sp>
          <p:nvSpPr>
            <p:cNvPr id="148" name="Google Shape;148;p4"/>
            <p:cNvSpPr/>
            <p:nvPr/>
          </p:nvSpPr>
          <p:spPr>
            <a:xfrm>
              <a:off x="-512050" y="466967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-995975" y="491611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8886125" y="11537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8609550" y="139237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52" name="Google Shape;152;p4"/>
            <p:cNvSpPr/>
            <p:nvPr/>
          </p:nvSpPr>
          <p:spPr>
            <a:xfrm rot="5400000">
              <a:off x="7085625" y="55337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53" name="Google Shape;153;p4"/>
            <p:cNvSpPr/>
            <p:nvPr/>
          </p:nvSpPr>
          <p:spPr>
            <a:xfrm rot="5400000">
              <a:off x="1259775" y="-45262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154" name="Google Shape;154;p4"/>
          <p:cNvGrpSpPr/>
          <p:nvPr/>
        </p:nvGrpSpPr>
        <p:grpSpPr>
          <a:xfrm>
            <a:off x="-790820" y="-32167"/>
            <a:ext cx="10389925" cy="4945602"/>
            <a:chOff x="-790820" y="-32167"/>
            <a:chExt cx="10389925" cy="4945602"/>
          </a:xfrm>
        </p:grpSpPr>
        <p:grpSp>
          <p:nvGrpSpPr>
            <p:cNvPr id="155" name="Google Shape;155;p4"/>
            <p:cNvGrpSpPr/>
            <p:nvPr/>
          </p:nvGrpSpPr>
          <p:grpSpPr>
            <a:xfrm rot="5400000">
              <a:off x="8563445" y="3974459"/>
              <a:ext cx="1064856" cy="813093"/>
              <a:chOff x="3843246" y="357910"/>
              <a:chExt cx="667078" cy="509361"/>
            </a:xfrm>
          </p:grpSpPr>
          <p:sp>
            <p:nvSpPr>
              <p:cNvPr id="156" name="Google Shape;156;p4"/>
              <p:cNvSpPr/>
              <p:nvPr/>
            </p:nvSpPr>
            <p:spPr>
              <a:xfrm>
                <a:off x="3870952" y="385616"/>
                <a:ext cx="626584" cy="4710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21" extrusionOk="0">
                    <a:moveTo>
                      <a:pt x="290" y="0"/>
                    </a:moveTo>
                    <a:lnTo>
                      <a:pt x="290" y="78"/>
                    </a:lnTo>
                    <a:lnTo>
                      <a:pt x="151" y="217"/>
                    </a:lnTo>
                    <a:lnTo>
                      <a:pt x="0" y="217"/>
                    </a:lnTo>
                    <a:lnTo>
                      <a:pt x="0" y="221"/>
                    </a:lnTo>
                    <a:lnTo>
                      <a:pt x="153" y="221"/>
                    </a:lnTo>
                    <a:lnTo>
                      <a:pt x="294" y="80"/>
                    </a:lnTo>
                    <a:lnTo>
                      <a:pt x="294" y="0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4"/>
              <p:cNvSpPr/>
              <p:nvPr/>
            </p:nvSpPr>
            <p:spPr>
              <a:xfrm>
                <a:off x="3843246" y="83530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4"/>
              <p:cNvSpPr/>
              <p:nvPr/>
            </p:nvSpPr>
            <p:spPr>
              <a:xfrm>
                <a:off x="4478354" y="357910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" name="Google Shape;159;p4"/>
            <p:cNvGrpSpPr/>
            <p:nvPr/>
          </p:nvGrpSpPr>
          <p:grpSpPr>
            <a:xfrm rot="5400000">
              <a:off x="8517242" y="3526701"/>
              <a:ext cx="1337026" cy="826702"/>
              <a:chOff x="3421261" y="191675"/>
              <a:chExt cx="837578" cy="517886"/>
            </a:xfrm>
          </p:grpSpPr>
          <p:sp>
            <p:nvSpPr>
              <p:cNvPr id="160" name="Google Shape;160;p4"/>
              <p:cNvSpPr/>
              <p:nvPr/>
            </p:nvSpPr>
            <p:spPr>
              <a:xfrm>
                <a:off x="3421261" y="679724"/>
                <a:ext cx="31969" cy="29837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8"/>
                      <a:pt x="9" y="10"/>
                      <a:pt x="7" y="10"/>
                    </a:cubicBezTo>
                    <a:cubicBezTo>
                      <a:pt x="5" y="10"/>
                      <a:pt x="4" y="8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4"/>
              <p:cNvSpPr/>
              <p:nvPr/>
            </p:nvSpPr>
            <p:spPr>
              <a:xfrm>
                <a:off x="3442573" y="191675"/>
                <a:ext cx="816266" cy="49870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34" extrusionOk="0">
                    <a:moveTo>
                      <a:pt x="379" y="0"/>
                    </a:moveTo>
                    <a:lnTo>
                      <a:pt x="379" y="106"/>
                    </a:lnTo>
                    <a:lnTo>
                      <a:pt x="301" y="185"/>
                    </a:lnTo>
                    <a:lnTo>
                      <a:pt x="46" y="185"/>
                    </a:lnTo>
                    <a:lnTo>
                      <a:pt x="0" y="231"/>
                    </a:lnTo>
                    <a:lnTo>
                      <a:pt x="3" y="234"/>
                    </a:lnTo>
                    <a:lnTo>
                      <a:pt x="47" y="190"/>
                    </a:lnTo>
                    <a:lnTo>
                      <a:pt x="302" y="190"/>
                    </a:lnTo>
                    <a:lnTo>
                      <a:pt x="383" y="108"/>
                    </a:lnTo>
                    <a:lnTo>
                      <a:pt x="383" y="0"/>
                    </a:lnTo>
                    <a:lnTo>
                      <a:pt x="379" y="0"/>
                    </a:lnTo>
                    <a:lnTo>
                      <a:pt x="3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" name="Google Shape;162;p4"/>
            <p:cNvGrpSpPr/>
            <p:nvPr/>
          </p:nvGrpSpPr>
          <p:grpSpPr>
            <a:xfrm>
              <a:off x="-790820" y="-32167"/>
              <a:ext cx="2156910" cy="506908"/>
              <a:chOff x="4891825" y="3495059"/>
              <a:chExt cx="1351193" cy="317552"/>
            </a:xfrm>
          </p:grpSpPr>
          <p:sp>
            <p:nvSpPr>
              <p:cNvPr id="163" name="Google Shape;163;p4"/>
              <p:cNvSpPr/>
              <p:nvPr/>
            </p:nvSpPr>
            <p:spPr>
              <a:xfrm>
                <a:off x="6208918" y="3706050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7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4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4891825" y="3584575"/>
                <a:ext cx="298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4"/>
              <p:cNvSpPr/>
              <p:nvPr/>
            </p:nvSpPr>
            <p:spPr>
              <a:xfrm>
                <a:off x="4917389" y="3595227"/>
                <a:ext cx="1295792" cy="217384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2" extrusionOk="0">
                    <a:moveTo>
                      <a:pt x="0" y="4"/>
                    </a:moveTo>
                    <a:lnTo>
                      <a:pt x="207" y="4"/>
                    </a:lnTo>
                    <a:lnTo>
                      <a:pt x="305" y="102"/>
                    </a:lnTo>
                    <a:lnTo>
                      <a:pt x="498" y="102"/>
                    </a:lnTo>
                    <a:lnTo>
                      <a:pt x="539" y="61"/>
                    </a:lnTo>
                    <a:lnTo>
                      <a:pt x="608" y="61"/>
                    </a:lnTo>
                    <a:lnTo>
                      <a:pt x="608" y="57"/>
                    </a:lnTo>
                    <a:lnTo>
                      <a:pt x="537" y="57"/>
                    </a:lnTo>
                    <a:lnTo>
                      <a:pt x="497" y="98"/>
                    </a:lnTo>
                    <a:lnTo>
                      <a:pt x="307" y="98"/>
                    </a:lnTo>
                    <a:lnTo>
                      <a:pt x="21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5933990" y="3716706"/>
                <a:ext cx="31969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8" y="4"/>
                      <a:pt x="10" y="6"/>
                      <a:pt x="10" y="8"/>
                    </a:cubicBezTo>
                    <a:cubicBezTo>
                      <a:pt x="10" y="9"/>
                      <a:pt x="8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286094" y="3495059"/>
                <a:ext cx="29837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8"/>
                    </a:cubicBezTo>
                    <a:cubicBezTo>
                      <a:pt x="10" y="9"/>
                      <a:pt x="9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311668" y="3507847"/>
                <a:ext cx="632979" cy="2195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3" extrusionOk="0">
                    <a:moveTo>
                      <a:pt x="0" y="4"/>
                    </a:moveTo>
                    <a:lnTo>
                      <a:pt x="39" y="4"/>
                    </a:lnTo>
                    <a:lnTo>
                      <a:pt x="115" y="79"/>
                    </a:lnTo>
                    <a:lnTo>
                      <a:pt x="270" y="79"/>
                    </a:lnTo>
                    <a:lnTo>
                      <a:pt x="294" y="103"/>
                    </a:lnTo>
                    <a:lnTo>
                      <a:pt x="297" y="100"/>
                    </a:lnTo>
                    <a:lnTo>
                      <a:pt x="272" y="75"/>
                    </a:lnTo>
                    <a:lnTo>
                      <a:pt x="117" y="75"/>
                    </a:lnTo>
                    <a:lnTo>
                      <a:pt x="41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" name="Google Shape;169;p4"/>
            <p:cNvGrpSpPr/>
            <p:nvPr/>
          </p:nvGrpSpPr>
          <p:grpSpPr>
            <a:xfrm rot="-5400000">
              <a:off x="-205329" y="3557422"/>
              <a:ext cx="204128" cy="1115878"/>
              <a:chOff x="6605329" y="191675"/>
              <a:chExt cx="127876" cy="699040"/>
            </a:xfrm>
          </p:grpSpPr>
          <p:sp>
            <p:nvSpPr>
              <p:cNvPr id="170" name="Google Shape;170;p4"/>
              <p:cNvSpPr/>
              <p:nvPr/>
            </p:nvSpPr>
            <p:spPr>
              <a:xfrm>
                <a:off x="6701235" y="858746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13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lnTo>
                      <a:pt x="13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4"/>
              <p:cNvSpPr/>
              <p:nvPr/>
            </p:nvSpPr>
            <p:spPr>
              <a:xfrm>
                <a:off x="6605329" y="191675"/>
                <a:ext cx="115087" cy="671334"/>
              </a:xfrm>
              <a:custGeom>
                <a:avLst/>
                <a:gdLst/>
                <a:ahLst/>
                <a:cxnLst/>
                <a:rect l="l" t="t" r="r" b="b"/>
                <a:pathLst>
                  <a:path w="54" h="315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50" y="217"/>
                    </a:lnTo>
                    <a:lnTo>
                      <a:pt x="50" y="315"/>
                    </a:lnTo>
                    <a:lnTo>
                      <a:pt x="54" y="315"/>
                    </a:lnTo>
                    <a:lnTo>
                      <a:pt x="54" y="215"/>
                    </a:lnTo>
                    <a:lnTo>
                      <a:pt x="5" y="165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2" name="Google Shape;172;p4"/>
          <p:cNvGrpSpPr/>
          <p:nvPr/>
        </p:nvGrpSpPr>
        <p:grpSpPr>
          <a:xfrm>
            <a:off x="369575" y="190012"/>
            <a:ext cx="8370163" cy="4726098"/>
            <a:chOff x="369575" y="190012"/>
            <a:chExt cx="8370163" cy="4726098"/>
          </a:xfrm>
        </p:grpSpPr>
        <p:grpSp>
          <p:nvGrpSpPr>
            <p:cNvPr id="173" name="Google Shape;173;p4"/>
            <p:cNvGrpSpPr/>
            <p:nvPr/>
          </p:nvGrpSpPr>
          <p:grpSpPr>
            <a:xfrm>
              <a:off x="369575" y="1325038"/>
              <a:ext cx="130200" cy="126125"/>
              <a:chOff x="3935725" y="167575"/>
              <a:chExt cx="130200" cy="126125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76" name="Google Shape;176;p4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177" name="Google Shape;177;p4"/>
            <p:cNvGrpSpPr/>
            <p:nvPr/>
          </p:nvGrpSpPr>
          <p:grpSpPr>
            <a:xfrm>
              <a:off x="8206229" y="190012"/>
              <a:ext cx="449076" cy="119073"/>
              <a:chOff x="7108302" y="2550931"/>
              <a:chExt cx="281323" cy="74593"/>
            </a:xfrm>
          </p:grpSpPr>
          <p:sp>
            <p:nvSpPr>
              <p:cNvPr id="178" name="Google Shape;178;p4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4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4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p4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4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4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4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4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4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4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8" name="Google Shape;188;p4"/>
            <p:cNvGrpSpPr/>
            <p:nvPr/>
          </p:nvGrpSpPr>
          <p:grpSpPr>
            <a:xfrm>
              <a:off x="2477220" y="4778554"/>
              <a:ext cx="101875" cy="134875"/>
              <a:chOff x="3928495" y="333391"/>
              <a:chExt cx="101875" cy="134875"/>
            </a:xfrm>
          </p:grpSpPr>
          <p:grpSp>
            <p:nvGrpSpPr>
              <p:cNvPr id="189" name="Google Shape;189;p4"/>
              <p:cNvGrpSpPr/>
              <p:nvPr/>
            </p:nvGrpSpPr>
            <p:grpSpPr>
              <a:xfrm>
                <a:off x="3928495" y="379241"/>
                <a:ext cx="44700" cy="42600"/>
                <a:chOff x="3928495" y="379241"/>
                <a:chExt cx="44700" cy="42600"/>
              </a:xfrm>
            </p:grpSpPr>
            <p:sp>
              <p:nvSpPr>
                <p:cNvPr id="190" name="Google Shape;190;p4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" name="Google Shape;191;p4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2" name="Google Shape;192;p4"/>
              <p:cNvGrpSpPr/>
              <p:nvPr/>
            </p:nvGrpSpPr>
            <p:grpSpPr>
              <a:xfrm>
                <a:off x="3985670" y="425666"/>
                <a:ext cx="44700" cy="42600"/>
                <a:chOff x="3928495" y="379241"/>
                <a:chExt cx="44700" cy="42600"/>
              </a:xfrm>
            </p:grpSpPr>
            <p:sp>
              <p:nvSpPr>
                <p:cNvPr id="193" name="Google Shape;193;p4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" name="Google Shape;194;p4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5" name="Google Shape;195;p4"/>
              <p:cNvGrpSpPr/>
              <p:nvPr/>
            </p:nvGrpSpPr>
            <p:grpSpPr>
              <a:xfrm>
                <a:off x="3985670" y="333391"/>
                <a:ext cx="44700" cy="42600"/>
                <a:chOff x="3928495" y="379241"/>
                <a:chExt cx="44700" cy="42600"/>
              </a:xfrm>
            </p:grpSpPr>
            <p:sp>
              <p:nvSpPr>
                <p:cNvPr id="196" name="Google Shape;196;p4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" name="Google Shape;197;p4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8" name="Google Shape;198;p4"/>
            <p:cNvGrpSpPr/>
            <p:nvPr/>
          </p:nvGrpSpPr>
          <p:grpSpPr>
            <a:xfrm>
              <a:off x="8609538" y="668313"/>
              <a:ext cx="130200" cy="126125"/>
              <a:chOff x="3935725" y="167575"/>
              <a:chExt cx="130200" cy="126125"/>
            </a:xfrm>
          </p:grpSpPr>
          <p:sp>
            <p:nvSpPr>
              <p:cNvPr id="199" name="Google Shape;199;p4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200" name="Google Shape;200;p4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201" name="Google Shape;201;p4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202" name="Google Shape;202;p4"/>
            <p:cNvGrpSpPr/>
            <p:nvPr/>
          </p:nvGrpSpPr>
          <p:grpSpPr>
            <a:xfrm rot="10800000">
              <a:off x="1617854" y="4797037"/>
              <a:ext cx="449076" cy="119073"/>
              <a:chOff x="7108302" y="2550931"/>
              <a:chExt cx="281323" cy="74593"/>
            </a:xfrm>
          </p:grpSpPr>
          <p:sp>
            <p:nvSpPr>
              <p:cNvPr id="203" name="Google Shape;203;p4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04;p4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4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4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4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4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4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4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4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4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3" name="Google Shape;21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7"/>
          <p:cNvPicPr preferRelativeResize="0"/>
          <p:nvPr/>
        </p:nvPicPr>
        <p:blipFill rotWithShape="1">
          <a:blip r:embed="rId2">
            <a:alphaModFix/>
          </a:blip>
          <a:srcRect r="990" b="901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7"/>
          <p:cNvSpPr txBox="1">
            <a:spLocks noGrp="1"/>
          </p:cNvSpPr>
          <p:nvPr>
            <p:ph type="subTitle" idx="1"/>
          </p:nvPr>
        </p:nvSpPr>
        <p:spPr>
          <a:xfrm>
            <a:off x="720000" y="1584375"/>
            <a:ext cx="3669600" cy="24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80" name="Google Shape;38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81" name="Google Shape;381;p7"/>
          <p:cNvGrpSpPr/>
          <p:nvPr/>
        </p:nvGrpSpPr>
        <p:grpSpPr>
          <a:xfrm>
            <a:off x="-995975" y="-1108125"/>
            <a:ext cx="11299300" cy="7403525"/>
            <a:chOff x="-995975" y="-1108125"/>
            <a:chExt cx="11299300" cy="7403525"/>
          </a:xfrm>
        </p:grpSpPr>
        <p:sp>
          <p:nvSpPr>
            <p:cNvPr id="382" name="Google Shape;382;p7"/>
            <p:cNvSpPr/>
            <p:nvPr/>
          </p:nvSpPr>
          <p:spPr>
            <a:xfrm flipH="1">
              <a:off x="8402200" y="466967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383" name="Google Shape;383;p7"/>
            <p:cNvSpPr/>
            <p:nvPr/>
          </p:nvSpPr>
          <p:spPr>
            <a:xfrm flipH="1">
              <a:off x="8886125" y="491611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384" name="Google Shape;384;p7"/>
            <p:cNvSpPr/>
            <p:nvPr/>
          </p:nvSpPr>
          <p:spPr>
            <a:xfrm flipH="1">
              <a:off x="-995975" y="11537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385" name="Google Shape;385;p7"/>
            <p:cNvSpPr/>
            <p:nvPr/>
          </p:nvSpPr>
          <p:spPr>
            <a:xfrm flipH="1">
              <a:off x="-719400" y="139237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386" name="Google Shape;386;p7"/>
            <p:cNvSpPr/>
            <p:nvPr/>
          </p:nvSpPr>
          <p:spPr>
            <a:xfrm rot="-5400000" flipH="1">
              <a:off x="804525" y="55337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387" name="Google Shape;387;p7"/>
            <p:cNvSpPr/>
            <p:nvPr/>
          </p:nvSpPr>
          <p:spPr>
            <a:xfrm rot="-5400000" flipH="1">
              <a:off x="6630375" y="-45262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388" name="Google Shape;388;p7"/>
          <p:cNvGrpSpPr/>
          <p:nvPr/>
        </p:nvGrpSpPr>
        <p:grpSpPr>
          <a:xfrm>
            <a:off x="-291756" y="-32167"/>
            <a:ext cx="10389925" cy="4945602"/>
            <a:chOff x="-291756" y="-32167"/>
            <a:chExt cx="10389925" cy="4945602"/>
          </a:xfrm>
        </p:grpSpPr>
        <p:grpSp>
          <p:nvGrpSpPr>
            <p:cNvPr id="389" name="Google Shape;389;p7"/>
            <p:cNvGrpSpPr/>
            <p:nvPr/>
          </p:nvGrpSpPr>
          <p:grpSpPr>
            <a:xfrm rot="-5400000" flipH="1">
              <a:off x="-320951" y="3974459"/>
              <a:ext cx="1064856" cy="813093"/>
              <a:chOff x="3843246" y="357910"/>
              <a:chExt cx="667078" cy="509361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3870952" y="385616"/>
                <a:ext cx="626584" cy="4710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21" extrusionOk="0">
                    <a:moveTo>
                      <a:pt x="290" y="0"/>
                    </a:moveTo>
                    <a:lnTo>
                      <a:pt x="290" y="78"/>
                    </a:lnTo>
                    <a:lnTo>
                      <a:pt x="151" y="217"/>
                    </a:lnTo>
                    <a:lnTo>
                      <a:pt x="0" y="217"/>
                    </a:lnTo>
                    <a:lnTo>
                      <a:pt x="0" y="221"/>
                    </a:lnTo>
                    <a:lnTo>
                      <a:pt x="153" y="221"/>
                    </a:lnTo>
                    <a:lnTo>
                      <a:pt x="294" y="80"/>
                    </a:lnTo>
                    <a:lnTo>
                      <a:pt x="294" y="0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3843246" y="83530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478354" y="357910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3" name="Google Shape;393;p7"/>
            <p:cNvGrpSpPr/>
            <p:nvPr/>
          </p:nvGrpSpPr>
          <p:grpSpPr>
            <a:xfrm rot="-5400000" flipH="1">
              <a:off x="-546918" y="3526701"/>
              <a:ext cx="1337026" cy="826702"/>
              <a:chOff x="3421261" y="191675"/>
              <a:chExt cx="837578" cy="517886"/>
            </a:xfrm>
          </p:grpSpPr>
          <p:sp>
            <p:nvSpPr>
              <p:cNvPr id="394" name="Google Shape;394;p7"/>
              <p:cNvSpPr/>
              <p:nvPr/>
            </p:nvSpPr>
            <p:spPr>
              <a:xfrm>
                <a:off x="3421261" y="679724"/>
                <a:ext cx="31969" cy="29837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8"/>
                      <a:pt x="9" y="10"/>
                      <a:pt x="7" y="10"/>
                    </a:cubicBezTo>
                    <a:cubicBezTo>
                      <a:pt x="5" y="10"/>
                      <a:pt x="4" y="8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7"/>
              <p:cNvSpPr/>
              <p:nvPr/>
            </p:nvSpPr>
            <p:spPr>
              <a:xfrm>
                <a:off x="3442573" y="191675"/>
                <a:ext cx="816266" cy="49870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34" extrusionOk="0">
                    <a:moveTo>
                      <a:pt x="379" y="0"/>
                    </a:moveTo>
                    <a:lnTo>
                      <a:pt x="379" y="106"/>
                    </a:lnTo>
                    <a:lnTo>
                      <a:pt x="301" y="185"/>
                    </a:lnTo>
                    <a:lnTo>
                      <a:pt x="46" y="185"/>
                    </a:lnTo>
                    <a:lnTo>
                      <a:pt x="0" y="231"/>
                    </a:lnTo>
                    <a:lnTo>
                      <a:pt x="3" y="234"/>
                    </a:lnTo>
                    <a:lnTo>
                      <a:pt x="47" y="190"/>
                    </a:lnTo>
                    <a:lnTo>
                      <a:pt x="302" y="190"/>
                    </a:lnTo>
                    <a:lnTo>
                      <a:pt x="383" y="108"/>
                    </a:lnTo>
                    <a:lnTo>
                      <a:pt x="383" y="0"/>
                    </a:lnTo>
                    <a:lnTo>
                      <a:pt x="379" y="0"/>
                    </a:lnTo>
                    <a:lnTo>
                      <a:pt x="3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6" name="Google Shape;396;p7"/>
            <p:cNvGrpSpPr/>
            <p:nvPr/>
          </p:nvGrpSpPr>
          <p:grpSpPr>
            <a:xfrm flipH="1">
              <a:off x="7941260" y="-32167"/>
              <a:ext cx="2156910" cy="506908"/>
              <a:chOff x="4891825" y="3495059"/>
              <a:chExt cx="1351193" cy="317552"/>
            </a:xfrm>
          </p:grpSpPr>
          <p:sp>
            <p:nvSpPr>
              <p:cNvPr id="397" name="Google Shape;397;p7"/>
              <p:cNvSpPr/>
              <p:nvPr/>
            </p:nvSpPr>
            <p:spPr>
              <a:xfrm>
                <a:off x="6208918" y="3706050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7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4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7"/>
              <p:cNvSpPr/>
              <p:nvPr/>
            </p:nvSpPr>
            <p:spPr>
              <a:xfrm>
                <a:off x="4891825" y="3584575"/>
                <a:ext cx="298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7"/>
              <p:cNvSpPr/>
              <p:nvPr/>
            </p:nvSpPr>
            <p:spPr>
              <a:xfrm>
                <a:off x="4917389" y="3595227"/>
                <a:ext cx="1295792" cy="217384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2" extrusionOk="0">
                    <a:moveTo>
                      <a:pt x="0" y="4"/>
                    </a:moveTo>
                    <a:lnTo>
                      <a:pt x="207" y="4"/>
                    </a:lnTo>
                    <a:lnTo>
                      <a:pt x="305" y="102"/>
                    </a:lnTo>
                    <a:lnTo>
                      <a:pt x="498" y="102"/>
                    </a:lnTo>
                    <a:lnTo>
                      <a:pt x="539" y="61"/>
                    </a:lnTo>
                    <a:lnTo>
                      <a:pt x="608" y="61"/>
                    </a:lnTo>
                    <a:lnTo>
                      <a:pt x="608" y="57"/>
                    </a:lnTo>
                    <a:lnTo>
                      <a:pt x="537" y="57"/>
                    </a:lnTo>
                    <a:lnTo>
                      <a:pt x="497" y="98"/>
                    </a:lnTo>
                    <a:lnTo>
                      <a:pt x="307" y="98"/>
                    </a:lnTo>
                    <a:lnTo>
                      <a:pt x="21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7"/>
              <p:cNvSpPr/>
              <p:nvPr/>
            </p:nvSpPr>
            <p:spPr>
              <a:xfrm>
                <a:off x="5933990" y="3716706"/>
                <a:ext cx="31969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8" y="4"/>
                      <a:pt x="10" y="6"/>
                      <a:pt x="10" y="8"/>
                    </a:cubicBezTo>
                    <a:cubicBezTo>
                      <a:pt x="10" y="9"/>
                      <a:pt x="8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7"/>
              <p:cNvSpPr/>
              <p:nvPr/>
            </p:nvSpPr>
            <p:spPr>
              <a:xfrm>
                <a:off x="5286094" y="3495059"/>
                <a:ext cx="29837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8"/>
                    </a:cubicBezTo>
                    <a:cubicBezTo>
                      <a:pt x="10" y="9"/>
                      <a:pt x="9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7"/>
              <p:cNvSpPr/>
              <p:nvPr/>
            </p:nvSpPr>
            <p:spPr>
              <a:xfrm>
                <a:off x="5311668" y="3507847"/>
                <a:ext cx="632979" cy="2195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3" extrusionOk="0">
                    <a:moveTo>
                      <a:pt x="0" y="4"/>
                    </a:moveTo>
                    <a:lnTo>
                      <a:pt x="39" y="4"/>
                    </a:lnTo>
                    <a:lnTo>
                      <a:pt x="115" y="79"/>
                    </a:lnTo>
                    <a:lnTo>
                      <a:pt x="270" y="79"/>
                    </a:lnTo>
                    <a:lnTo>
                      <a:pt x="294" y="103"/>
                    </a:lnTo>
                    <a:lnTo>
                      <a:pt x="297" y="100"/>
                    </a:lnTo>
                    <a:lnTo>
                      <a:pt x="272" y="75"/>
                    </a:lnTo>
                    <a:lnTo>
                      <a:pt x="117" y="75"/>
                    </a:lnTo>
                    <a:lnTo>
                      <a:pt x="41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3" name="Google Shape;403;p7"/>
            <p:cNvGrpSpPr/>
            <p:nvPr/>
          </p:nvGrpSpPr>
          <p:grpSpPr>
            <a:xfrm rot="5400000" flipH="1">
              <a:off x="9308552" y="3557422"/>
              <a:ext cx="204128" cy="1115878"/>
              <a:chOff x="6605329" y="191675"/>
              <a:chExt cx="127876" cy="699040"/>
            </a:xfrm>
          </p:grpSpPr>
          <p:sp>
            <p:nvSpPr>
              <p:cNvPr id="404" name="Google Shape;404;p7"/>
              <p:cNvSpPr/>
              <p:nvPr/>
            </p:nvSpPr>
            <p:spPr>
              <a:xfrm>
                <a:off x="6701235" y="858746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13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lnTo>
                      <a:pt x="13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7"/>
              <p:cNvSpPr/>
              <p:nvPr/>
            </p:nvSpPr>
            <p:spPr>
              <a:xfrm>
                <a:off x="6605329" y="191675"/>
                <a:ext cx="115087" cy="671334"/>
              </a:xfrm>
              <a:custGeom>
                <a:avLst/>
                <a:gdLst/>
                <a:ahLst/>
                <a:cxnLst/>
                <a:rect l="l" t="t" r="r" b="b"/>
                <a:pathLst>
                  <a:path w="54" h="315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50" y="217"/>
                    </a:lnTo>
                    <a:lnTo>
                      <a:pt x="50" y="315"/>
                    </a:lnTo>
                    <a:lnTo>
                      <a:pt x="54" y="315"/>
                    </a:lnTo>
                    <a:lnTo>
                      <a:pt x="54" y="215"/>
                    </a:lnTo>
                    <a:lnTo>
                      <a:pt x="5" y="165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06" name="Google Shape;406;p7"/>
          <p:cNvGrpSpPr/>
          <p:nvPr/>
        </p:nvGrpSpPr>
        <p:grpSpPr>
          <a:xfrm>
            <a:off x="567613" y="190012"/>
            <a:ext cx="8370163" cy="4726098"/>
            <a:chOff x="567613" y="190012"/>
            <a:chExt cx="8370163" cy="4726098"/>
          </a:xfrm>
        </p:grpSpPr>
        <p:grpSp>
          <p:nvGrpSpPr>
            <p:cNvPr id="407" name="Google Shape;407;p7"/>
            <p:cNvGrpSpPr/>
            <p:nvPr/>
          </p:nvGrpSpPr>
          <p:grpSpPr>
            <a:xfrm flipH="1">
              <a:off x="8807575" y="1325038"/>
              <a:ext cx="130200" cy="126125"/>
              <a:chOff x="3935725" y="167575"/>
              <a:chExt cx="130200" cy="126125"/>
            </a:xfrm>
          </p:grpSpPr>
          <p:sp>
            <p:nvSpPr>
              <p:cNvPr id="408" name="Google Shape;408;p7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409" name="Google Shape;409;p7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410" name="Google Shape;410;p7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411" name="Google Shape;411;p7"/>
            <p:cNvGrpSpPr/>
            <p:nvPr/>
          </p:nvGrpSpPr>
          <p:grpSpPr>
            <a:xfrm flipH="1">
              <a:off x="652044" y="190012"/>
              <a:ext cx="449076" cy="119073"/>
              <a:chOff x="7108302" y="2550931"/>
              <a:chExt cx="281323" cy="74593"/>
            </a:xfrm>
          </p:grpSpPr>
          <p:sp>
            <p:nvSpPr>
              <p:cNvPr id="412" name="Google Shape;412;p7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413;p7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414;p7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" name="Google Shape;415;p7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416;p7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p7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418;p7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419;p7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420;p7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421;p7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2" name="Google Shape;422;p7"/>
            <p:cNvGrpSpPr/>
            <p:nvPr/>
          </p:nvGrpSpPr>
          <p:grpSpPr>
            <a:xfrm flipH="1">
              <a:off x="6728255" y="4778554"/>
              <a:ext cx="101875" cy="134875"/>
              <a:chOff x="3928495" y="333391"/>
              <a:chExt cx="101875" cy="134875"/>
            </a:xfrm>
          </p:grpSpPr>
          <p:grpSp>
            <p:nvGrpSpPr>
              <p:cNvPr id="423" name="Google Shape;423;p7"/>
              <p:cNvGrpSpPr/>
              <p:nvPr/>
            </p:nvGrpSpPr>
            <p:grpSpPr>
              <a:xfrm>
                <a:off x="3928495" y="379241"/>
                <a:ext cx="44700" cy="42600"/>
                <a:chOff x="3928495" y="379241"/>
                <a:chExt cx="44700" cy="42600"/>
              </a:xfrm>
            </p:grpSpPr>
            <p:sp>
              <p:nvSpPr>
                <p:cNvPr id="424" name="Google Shape;424;p7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" name="Google Shape;425;p7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26" name="Google Shape;426;p7"/>
              <p:cNvGrpSpPr/>
              <p:nvPr/>
            </p:nvGrpSpPr>
            <p:grpSpPr>
              <a:xfrm>
                <a:off x="3985670" y="425666"/>
                <a:ext cx="44700" cy="42600"/>
                <a:chOff x="3928495" y="379241"/>
                <a:chExt cx="44700" cy="42600"/>
              </a:xfrm>
            </p:grpSpPr>
            <p:sp>
              <p:nvSpPr>
                <p:cNvPr id="427" name="Google Shape;427;p7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" name="Google Shape;428;p7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29" name="Google Shape;429;p7"/>
              <p:cNvGrpSpPr/>
              <p:nvPr/>
            </p:nvGrpSpPr>
            <p:grpSpPr>
              <a:xfrm>
                <a:off x="3985670" y="333391"/>
                <a:ext cx="44700" cy="42600"/>
                <a:chOff x="3928495" y="379241"/>
                <a:chExt cx="44700" cy="42600"/>
              </a:xfrm>
            </p:grpSpPr>
            <p:sp>
              <p:nvSpPr>
                <p:cNvPr id="430" name="Google Shape;430;p7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" name="Google Shape;431;p7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32" name="Google Shape;432;p7"/>
            <p:cNvGrpSpPr/>
            <p:nvPr/>
          </p:nvGrpSpPr>
          <p:grpSpPr>
            <a:xfrm flipH="1">
              <a:off x="567613" y="668313"/>
              <a:ext cx="130200" cy="126125"/>
              <a:chOff x="3935725" y="167575"/>
              <a:chExt cx="130200" cy="126125"/>
            </a:xfrm>
          </p:grpSpPr>
          <p:sp>
            <p:nvSpPr>
              <p:cNvPr id="433" name="Google Shape;433;p7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434" name="Google Shape;434;p7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435" name="Google Shape;435;p7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436" name="Google Shape;436;p7"/>
            <p:cNvGrpSpPr/>
            <p:nvPr/>
          </p:nvGrpSpPr>
          <p:grpSpPr>
            <a:xfrm rot="10800000" flipH="1">
              <a:off x="7240419" y="4797037"/>
              <a:ext cx="449076" cy="119073"/>
              <a:chOff x="7108302" y="2550931"/>
              <a:chExt cx="281323" cy="74593"/>
            </a:xfrm>
          </p:grpSpPr>
          <p:sp>
            <p:nvSpPr>
              <p:cNvPr id="437" name="Google Shape;437;p7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7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7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7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7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7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7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7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7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7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9"/>
          <p:cNvPicPr preferRelativeResize="0"/>
          <p:nvPr/>
        </p:nvPicPr>
        <p:blipFill rotWithShape="1">
          <a:blip r:embed="rId2">
            <a:alphaModFix/>
          </a:blip>
          <a:srcRect r="990" b="901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9"/>
          <p:cNvSpPr txBox="1">
            <a:spLocks noGrp="1"/>
          </p:cNvSpPr>
          <p:nvPr>
            <p:ph type="title"/>
          </p:nvPr>
        </p:nvSpPr>
        <p:spPr>
          <a:xfrm>
            <a:off x="793025" y="1029000"/>
            <a:ext cx="3880500" cy="14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p9"/>
          <p:cNvSpPr txBox="1">
            <a:spLocks noGrp="1"/>
          </p:cNvSpPr>
          <p:nvPr>
            <p:ph type="subTitle" idx="1"/>
          </p:nvPr>
        </p:nvSpPr>
        <p:spPr>
          <a:xfrm>
            <a:off x="793025" y="2558700"/>
            <a:ext cx="3880500" cy="14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523" name="Google Shape;523;p9"/>
          <p:cNvSpPr>
            <a:spLocks noGrp="1"/>
          </p:cNvSpPr>
          <p:nvPr>
            <p:ph type="pic" idx="2"/>
          </p:nvPr>
        </p:nvSpPr>
        <p:spPr>
          <a:xfrm>
            <a:off x="5346671" y="601950"/>
            <a:ext cx="3025200" cy="3939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524" name="Google Shape;524;p9"/>
          <p:cNvGrpSpPr/>
          <p:nvPr/>
        </p:nvGrpSpPr>
        <p:grpSpPr>
          <a:xfrm flipH="1">
            <a:off x="-198360" y="-451253"/>
            <a:ext cx="10173789" cy="5650844"/>
            <a:chOff x="-900429" y="-451253"/>
            <a:chExt cx="10173789" cy="5650844"/>
          </a:xfrm>
        </p:grpSpPr>
        <p:grpSp>
          <p:nvGrpSpPr>
            <p:cNvPr id="525" name="Google Shape;525;p9"/>
            <p:cNvGrpSpPr/>
            <p:nvPr/>
          </p:nvGrpSpPr>
          <p:grpSpPr>
            <a:xfrm rot="-5400000">
              <a:off x="-444554" y="2420972"/>
              <a:ext cx="204128" cy="1115878"/>
              <a:chOff x="6135602" y="7311"/>
              <a:chExt cx="127876" cy="699040"/>
            </a:xfrm>
          </p:grpSpPr>
          <p:sp>
            <p:nvSpPr>
              <p:cNvPr id="526" name="Google Shape;526;p9"/>
              <p:cNvSpPr/>
              <p:nvPr/>
            </p:nvSpPr>
            <p:spPr>
              <a:xfrm>
                <a:off x="6231508" y="67438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13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lnTo>
                      <a:pt x="13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35602" y="7311"/>
                <a:ext cx="115087" cy="671334"/>
              </a:xfrm>
              <a:custGeom>
                <a:avLst/>
                <a:gdLst/>
                <a:ahLst/>
                <a:cxnLst/>
                <a:rect l="l" t="t" r="r" b="b"/>
                <a:pathLst>
                  <a:path w="54" h="315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50" y="217"/>
                    </a:lnTo>
                    <a:lnTo>
                      <a:pt x="50" y="315"/>
                    </a:lnTo>
                    <a:lnTo>
                      <a:pt x="54" y="315"/>
                    </a:lnTo>
                    <a:lnTo>
                      <a:pt x="54" y="215"/>
                    </a:lnTo>
                    <a:lnTo>
                      <a:pt x="5" y="165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8" name="Google Shape;528;p9"/>
            <p:cNvGrpSpPr/>
            <p:nvPr/>
          </p:nvGrpSpPr>
          <p:grpSpPr>
            <a:xfrm>
              <a:off x="4045668" y="-451253"/>
              <a:ext cx="1614046" cy="857229"/>
              <a:chOff x="1009718" y="191672"/>
              <a:chExt cx="1614046" cy="857229"/>
            </a:xfrm>
          </p:grpSpPr>
          <p:grpSp>
            <p:nvGrpSpPr>
              <p:cNvPr id="529" name="Google Shape;529;p9"/>
              <p:cNvGrpSpPr/>
              <p:nvPr/>
            </p:nvGrpSpPr>
            <p:grpSpPr>
              <a:xfrm>
                <a:off x="1558908" y="235807"/>
                <a:ext cx="1064856" cy="813093"/>
                <a:chOff x="3843246" y="357910"/>
                <a:chExt cx="667078" cy="509361"/>
              </a:xfrm>
            </p:grpSpPr>
            <p:sp>
              <p:nvSpPr>
                <p:cNvPr id="530" name="Google Shape;530;p9"/>
                <p:cNvSpPr/>
                <p:nvPr/>
              </p:nvSpPr>
              <p:spPr>
                <a:xfrm>
                  <a:off x="3870952" y="385616"/>
                  <a:ext cx="626584" cy="47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" h="221" extrusionOk="0">
                      <a:moveTo>
                        <a:pt x="290" y="0"/>
                      </a:moveTo>
                      <a:lnTo>
                        <a:pt x="290" y="78"/>
                      </a:lnTo>
                      <a:lnTo>
                        <a:pt x="151" y="217"/>
                      </a:lnTo>
                      <a:lnTo>
                        <a:pt x="0" y="217"/>
                      </a:lnTo>
                      <a:lnTo>
                        <a:pt x="0" y="221"/>
                      </a:lnTo>
                      <a:lnTo>
                        <a:pt x="153" y="221"/>
                      </a:lnTo>
                      <a:lnTo>
                        <a:pt x="294" y="80"/>
                      </a:lnTo>
                      <a:lnTo>
                        <a:pt x="294" y="0"/>
                      </a:lnTo>
                      <a:lnTo>
                        <a:pt x="290" y="0"/>
                      </a:lnTo>
                      <a:lnTo>
                        <a:pt x="29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1" name="Google Shape;531;p9"/>
                <p:cNvSpPr/>
                <p:nvPr/>
              </p:nvSpPr>
              <p:spPr>
                <a:xfrm>
                  <a:off x="3843246" y="835302"/>
                  <a:ext cx="31969" cy="31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14" extrusionOk="0">
                      <a:moveTo>
                        <a:pt x="12" y="7"/>
                      </a:move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9"/>
                        <a:pt x="9" y="10"/>
                        <a:pt x="7" y="10"/>
                      </a:cubicBezTo>
                      <a:cubicBezTo>
                        <a:pt x="5" y="10"/>
                        <a:pt x="4" y="9"/>
                        <a:pt x="4" y="7"/>
                      </a:cubicBezTo>
                      <a:cubicBezTo>
                        <a:pt x="4" y="5"/>
                        <a:pt x="5" y="4"/>
                        <a:pt x="7" y="4"/>
                      </a:cubicBezTo>
                      <a:cubicBezTo>
                        <a:pt x="9" y="4"/>
                        <a:pt x="10" y="5"/>
                        <a:pt x="10" y="7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3"/>
                        <a:pt x="11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1"/>
                        <a:pt x="3" y="14"/>
                        <a:pt x="7" y="14"/>
                      </a:cubicBezTo>
                      <a:cubicBezTo>
                        <a:pt x="11" y="14"/>
                        <a:pt x="14" y="11"/>
                        <a:pt x="14" y="7"/>
                      </a:cubicBezTo>
                      <a:lnTo>
                        <a:pt x="12" y="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2" name="Google Shape;532;p9"/>
                <p:cNvSpPr/>
                <p:nvPr/>
              </p:nvSpPr>
              <p:spPr>
                <a:xfrm>
                  <a:off x="4478354" y="357910"/>
                  <a:ext cx="31969" cy="31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14" extrusionOk="0">
                      <a:moveTo>
                        <a:pt x="12" y="7"/>
                      </a:move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9"/>
                        <a:pt x="9" y="10"/>
                        <a:pt x="7" y="10"/>
                      </a:cubicBezTo>
                      <a:cubicBezTo>
                        <a:pt x="5" y="10"/>
                        <a:pt x="4" y="9"/>
                        <a:pt x="4" y="7"/>
                      </a:cubicBezTo>
                      <a:cubicBezTo>
                        <a:pt x="4" y="6"/>
                        <a:pt x="5" y="4"/>
                        <a:pt x="7" y="4"/>
                      </a:cubicBezTo>
                      <a:cubicBezTo>
                        <a:pt x="9" y="4"/>
                        <a:pt x="10" y="6"/>
                        <a:pt x="10" y="7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3"/>
                        <a:pt x="11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1"/>
                        <a:pt x="3" y="14"/>
                        <a:pt x="7" y="14"/>
                      </a:cubicBezTo>
                      <a:cubicBezTo>
                        <a:pt x="11" y="14"/>
                        <a:pt x="14" y="11"/>
                        <a:pt x="14" y="7"/>
                      </a:cubicBezTo>
                      <a:lnTo>
                        <a:pt x="12" y="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3" name="Google Shape;533;p9"/>
              <p:cNvGrpSpPr/>
              <p:nvPr/>
            </p:nvGrpSpPr>
            <p:grpSpPr>
              <a:xfrm>
                <a:off x="1009718" y="191672"/>
                <a:ext cx="1337026" cy="826702"/>
                <a:chOff x="3421261" y="191675"/>
                <a:chExt cx="837578" cy="517886"/>
              </a:xfrm>
            </p:grpSpPr>
            <p:sp>
              <p:nvSpPr>
                <p:cNvPr id="534" name="Google Shape;534;p9"/>
                <p:cNvSpPr/>
                <p:nvPr/>
              </p:nvSpPr>
              <p:spPr>
                <a:xfrm>
                  <a:off x="3421261" y="679724"/>
                  <a:ext cx="31969" cy="29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14" extrusionOk="0">
                      <a:moveTo>
                        <a:pt x="12" y="7"/>
                      </a:move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8"/>
                        <a:pt x="9" y="10"/>
                        <a:pt x="7" y="10"/>
                      </a:cubicBezTo>
                      <a:cubicBezTo>
                        <a:pt x="5" y="10"/>
                        <a:pt x="4" y="8"/>
                        <a:pt x="4" y="7"/>
                      </a:cubicBezTo>
                      <a:cubicBezTo>
                        <a:pt x="4" y="5"/>
                        <a:pt x="5" y="4"/>
                        <a:pt x="7" y="4"/>
                      </a:cubicBezTo>
                      <a:cubicBezTo>
                        <a:pt x="9" y="4"/>
                        <a:pt x="10" y="5"/>
                        <a:pt x="10" y="7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3"/>
                        <a:pt x="11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1"/>
                        <a:pt x="3" y="14"/>
                        <a:pt x="7" y="14"/>
                      </a:cubicBezTo>
                      <a:cubicBezTo>
                        <a:pt x="11" y="14"/>
                        <a:pt x="14" y="11"/>
                        <a:pt x="14" y="7"/>
                      </a:cubicBezTo>
                      <a:lnTo>
                        <a:pt x="12" y="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5" name="Google Shape;535;p9"/>
                <p:cNvSpPr/>
                <p:nvPr/>
              </p:nvSpPr>
              <p:spPr>
                <a:xfrm>
                  <a:off x="3442573" y="191675"/>
                  <a:ext cx="816266" cy="498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234" extrusionOk="0">
                      <a:moveTo>
                        <a:pt x="379" y="0"/>
                      </a:moveTo>
                      <a:lnTo>
                        <a:pt x="379" y="106"/>
                      </a:lnTo>
                      <a:lnTo>
                        <a:pt x="301" y="185"/>
                      </a:lnTo>
                      <a:lnTo>
                        <a:pt x="46" y="185"/>
                      </a:lnTo>
                      <a:lnTo>
                        <a:pt x="0" y="231"/>
                      </a:lnTo>
                      <a:lnTo>
                        <a:pt x="3" y="234"/>
                      </a:lnTo>
                      <a:lnTo>
                        <a:pt x="47" y="190"/>
                      </a:lnTo>
                      <a:lnTo>
                        <a:pt x="302" y="190"/>
                      </a:lnTo>
                      <a:lnTo>
                        <a:pt x="383" y="108"/>
                      </a:lnTo>
                      <a:lnTo>
                        <a:pt x="383" y="0"/>
                      </a:lnTo>
                      <a:lnTo>
                        <a:pt x="379" y="0"/>
                      </a:lnTo>
                      <a:lnTo>
                        <a:pt x="37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36" name="Google Shape;536;p9"/>
            <p:cNvGrpSpPr/>
            <p:nvPr/>
          </p:nvGrpSpPr>
          <p:grpSpPr>
            <a:xfrm>
              <a:off x="3493530" y="4692683"/>
              <a:ext cx="2156910" cy="506908"/>
              <a:chOff x="4891825" y="3495059"/>
              <a:chExt cx="1351193" cy="317552"/>
            </a:xfrm>
          </p:grpSpPr>
          <p:sp>
            <p:nvSpPr>
              <p:cNvPr id="537" name="Google Shape;537;p9"/>
              <p:cNvSpPr/>
              <p:nvPr/>
            </p:nvSpPr>
            <p:spPr>
              <a:xfrm>
                <a:off x="6208918" y="3706050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7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4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9"/>
              <p:cNvSpPr/>
              <p:nvPr/>
            </p:nvSpPr>
            <p:spPr>
              <a:xfrm>
                <a:off x="4891825" y="3584575"/>
                <a:ext cx="298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9"/>
              <p:cNvSpPr/>
              <p:nvPr/>
            </p:nvSpPr>
            <p:spPr>
              <a:xfrm>
                <a:off x="4917389" y="3595227"/>
                <a:ext cx="1295792" cy="217384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2" extrusionOk="0">
                    <a:moveTo>
                      <a:pt x="0" y="4"/>
                    </a:moveTo>
                    <a:lnTo>
                      <a:pt x="207" y="4"/>
                    </a:lnTo>
                    <a:lnTo>
                      <a:pt x="305" y="102"/>
                    </a:lnTo>
                    <a:lnTo>
                      <a:pt x="498" y="102"/>
                    </a:lnTo>
                    <a:lnTo>
                      <a:pt x="539" y="61"/>
                    </a:lnTo>
                    <a:lnTo>
                      <a:pt x="608" y="61"/>
                    </a:lnTo>
                    <a:lnTo>
                      <a:pt x="608" y="57"/>
                    </a:lnTo>
                    <a:lnTo>
                      <a:pt x="537" y="57"/>
                    </a:lnTo>
                    <a:lnTo>
                      <a:pt x="497" y="98"/>
                    </a:lnTo>
                    <a:lnTo>
                      <a:pt x="307" y="98"/>
                    </a:lnTo>
                    <a:lnTo>
                      <a:pt x="21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9"/>
              <p:cNvSpPr/>
              <p:nvPr/>
            </p:nvSpPr>
            <p:spPr>
              <a:xfrm>
                <a:off x="5933990" y="3716706"/>
                <a:ext cx="31969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8" y="4"/>
                      <a:pt x="10" y="6"/>
                      <a:pt x="10" y="8"/>
                    </a:cubicBezTo>
                    <a:cubicBezTo>
                      <a:pt x="10" y="9"/>
                      <a:pt x="8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>
                <a:off x="5286094" y="3495059"/>
                <a:ext cx="29837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8"/>
                    </a:cubicBezTo>
                    <a:cubicBezTo>
                      <a:pt x="10" y="9"/>
                      <a:pt x="9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542;p9"/>
              <p:cNvSpPr/>
              <p:nvPr/>
            </p:nvSpPr>
            <p:spPr>
              <a:xfrm>
                <a:off x="5311668" y="3507847"/>
                <a:ext cx="632979" cy="2195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3" extrusionOk="0">
                    <a:moveTo>
                      <a:pt x="0" y="4"/>
                    </a:moveTo>
                    <a:lnTo>
                      <a:pt x="39" y="4"/>
                    </a:lnTo>
                    <a:lnTo>
                      <a:pt x="115" y="79"/>
                    </a:lnTo>
                    <a:lnTo>
                      <a:pt x="270" y="79"/>
                    </a:lnTo>
                    <a:lnTo>
                      <a:pt x="294" y="103"/>
                    </a:lnTo>
                    <a:lnTo>
                      <a:pt x="297" y="100"/>
                    </a:lnTo>
                    <a:lnTo>
                      <a:pt x="272" y="75"/>
                    </a:lnTo>
                    <a:lnTo>
                      <a:pt x="117" y="75"/>
                    </a:lnTo>
                    <a:lnTo>
                      <a:pt x="41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3" name="Google Shape;543;p9"/>
            <p:cNvGrpSpPr/>
            <p:nvPr/>
          </p:nvGrpSpPr>
          <p:grpSpPr>
            <a:xfrm>
              <a:off x="8654028" y="-358165"/>
              <a:ext cx="619332" cy="1338013"/>
              <a:chOff x="6850421" y="775628"/>
              <a:chExt cx="398541" cy="861012"/>
            </a:xfrm>
          </p:grpSpPr>
          <p:sp>
            <p:nvSpPr>
              <p:cNvPr id="544" name="Google Shape;544;p9"/>
              <p:cNvSpPr/>
              <p:nvPr/>
            </p:nvSpPr>
            <p:spPr>
              <a:xfrm>
                <a:off x="6850421" y="1604672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7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7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12"/>
                      <a:pt x="3" y="15"/>
                      <a:pt x="7" y="15"/>
                    </a:cubicBezTo>
                    <a:cubicBezTo>
                      <a:pt x="11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545;p9"/>
              <p:cNvSpPr/>
              <p:nvPr/>
            </p:nvSpPr>
            <p:spPr>
              <a:xfrm>
                <a:off x="7138138" y="775628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546;p9"/>
              <p:cNvSpPr/>
              <p:nvPr/>
            </p:nvSpPr>
            <p:spPr>
              <a:xfrm>
                <a:off x="6861077" y="794810"/>
                <a:ext cx="387885" cy="81412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382" extrusionOk="0">
                    <a:moveTo>
                      <a:pt x="5" y="382"/>
                    </a:moveTo>
                    <a:lnTo>
                      <a:pt x="5" y="306"/>
                    </a:lnTo>
                    <a:lnTo>
                      <a:pt x="79" y="231"/>
                    </a:lnTo>
                    <a:lnTo>
                      <a:pt x="146" y="231"/>
                    </a:lnTo>
                    <a:lnTo>
                      <a:pt x="182" y="194"/>
                    </a:lnTo>
                    <a:lnTo>
                      <a:pt x="182" y="40"/>
                    </a:lnTo>
                    <a:lnTo>
                      <a:pt x="142" y="0"/>
                    </a:lnTo>
                    <a:lnTo>
                      <a:pt x="140" y="3"/>
                    </a:lnTo>
                    <a:lnTo>
                      <a:pt x="178" y="42"/>
                    </a:lnTo>
                    <a:lnTo>
                      <a:pt x="178" y="192"/>
                    </a:lnTo>
                    <a:lnTo>
                      <a:pt x="143" y="227"/>
                    </a:lnTo>
                    <a:lnTo>
                      <a:pt x="78" y="227"/>
                    </a:lnTo>
                    <a:lnTo>
                      <a:pt x="0" y="304"/>
                    </a:lnTo>
                    <a:lnTo>
                      <a:pt x="0" y="382"/>
                    </a:lnTo>
                    <a:lnTo>
                      <a:pt x="5" y="382"/>
                    </a:lnTo>
                    <a:lnTo>
                      <a:pt x="5" y="38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47" name="Google Shape;547;p9"/>
          <p:cNvGrpSpPr/>
          <p:nvPr/>
        </p:nvGrpSpPr>
        <p:grpSpPr>
          <a:xfrm rot="10800000">
            <a:off x="-1203475" y="-972164"/>
            <a:ext cx="11678150" cy="7153825"/>
            <a:chOff x="-1203475" y="-1124125"/>
            <a:chExt cx="11678150" cy="7153825"/>
          </a:xfrm>
        </p:grpSpPr>
        <p:sp>
          <p:nvSpPr>
            <p:cNvPr id="548" name="Google Shape;548;p9"/>
            <p:cNvSpPr/>
            <p:nvPr/>
          </p:nvSpPr>
          <p:spPr>
            <a:xfrm>
              <a:off x="-850925" y="723600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-1203475" y="970035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550" name="Google Shape;550;p9"/>
            <p:cNvSpPr/>
            <p:nvPr/>
          </p:nvSpPr>
          <p:spPr>
            <a:xfrm rot="5400000">
              <a:off x="-314675" y="52680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551" name="Google Shape;551;p9"/>
            <p:cNvSpPr/>
            <p:nvPr/>
          </p:nvSpPr>
          <p:spPr>
            <a:xfrm rot="5400000">
              <a:off x="5531450" y="-46862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552" name="Google Shape;552;p9"/>
            <p:cNvSpPr/>
            <p:nvPr/>
          </p:nvSpPr>
          <p:spPr>
            <a:xfrm rot="10800000">
              <a:off x="8793375" y="2523174"/>
              <a:ext cx="1417200" cy="106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553" name="Google Shape;553;p9"/>
            <p:cNvSpPr/>
            <p:nvPr/>
          </p:nvSpPr>
          <p:spPr>
            <a:xfrm rot="10800000">
              <a:off x="9057475" y="2275925"/>
              <a:ext cx="1417200" cy="106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554" name="Google Shape;554;p9"/>
          <p:cNvGrpSpPr/>
          <p:nvPr/>
        </p:nvGrpSpPr>
        <p:grpSpPr>
          <a:xfrm flipH="1">
            <a:off x="477825" y="140988"/>
            <a:ext cx="8320055" cy="4774098"/>
            <a:chOff x="473320" y="140988"/>
            <a:chExt cx="8320055" cy="4774098"/>
          </a:xfrm>
        </p:grpSpPr>
        <p:grpSp>
          <p:nvGrpSpPr>
            <p:cNvPr id="555" name="Google Shape;555;p9"/>
            <p:cNvGrpSpPr/>
            <p:nvPr/>
          </p:nvGrpSpPr>
          <p:grpSpPr>
            <a:xfrm>
              <a:off x="8663175" y="4220925"/>
              <a:ext cx="130200" cy="126125"/>
              <a:chOff x="3809600" y="987450"/>
              <a:chExt cx="130200" cy="126125"/>
            </a:xfrm>
          </p:grpSpPr>
          <p:sp>
            <p:nvSpPr>
              <p:cNvPr id="556" name="Google Shape;556;p9"/>
              <p:cNvSpPr/>
              <p:nvPr/>
            </p:nvSpPr>
            <p:spPr>
              <a:xfrm>
                <a:off x="3809600" y="98745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557" name="Google Shape;557;p9"/>
              <p:cNvSpPr/>
              <p:nvPr/>
            </p:nvSpPr>
            <p:spPr>
              <a:xfrm>
                <a:off x="3874700" y="102165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558" name="Google Shape;558;p9"/>
              <p:cNvSpPr/>
              <p:nvPr/>
            </p:nvSpPr>
            <p:spPr>
              <a:xfrm>
                <a:off x="3809600" y="10571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559" name="Google Shape;559;p9"/>
            <p:cNvGrpSpPr/>
            <p:nvPr/>
          </p:nvGrpSpPr>
          <p:grpSpPr>
            <a:xfrm>
              <a:off x="473320" y="663929"/>
              <a:ext cx="101875" cy="134875"/>
              <a:chOff x="3928495" y="333391"/>
              <a:chExt cx="101875" cy="134875"/>
            </a:xfrm>
          </p:grpSpPr>
          <p:grpSp>
            <p:nvGrpSpPr>
              <p:cNvPr id="560" name="Google Shape;560;p9"/>
              <p:cNvGrpSpPr/>
              <p:nvPr/>
            </p:nvGrpSpPr>
            <p:grpSpPr>
              <a:xfrm>
                <a:off x="3928495" y="379241"/>
                <a:ext cx="44700" cy="42600"/>
                <a:chOff x="3928495" y="379241"/>
                <a:chExt cx="44700" cy="42600"/>
              </a:xfrm>
            </p:grpSpPr>
            <p:sp>
              <p:nvSpPr>
                <p:cNvPr id="561" name="Google Shape;561;p9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2" name="Google Shape;562;p9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3" name="Google Shape;563;p9"/>
              <p:cNvGrpSpPr/>
              <p:nvPr/>
            </p:nvGrpSpPr>
            <p:grpSpPr>
              <a:xfrm>
                <a:off x="3985670" y="425666"/>
                <a:ext cx="44700" cy="42600"/>
                <a:chOff x="3928495" y="379241"/>
                <a:chExt cx="44700" cy="42600"/>
              </a:xfrm>
            </p:grpSpPr>
            <p:sp>
              <p:nvSpPr>
                <p:cNvPr id="564" name="Google Shape;564;p9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" name="Google Shape;565;p9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6" name="Google Shape;566;p9"/>
              <p:cNvGrpSpPr/>
              <p:nvPr/>
            </p:nvGrpSpPr>
            <p:grpSpPr>
              <a:xfrm>
                <a:off x="3985670" y="333391"/>
                <a:ext cx="44700" cy="42600"/>
                <a:chOff x="3928495" y="379241"/>
                <a:chExt cx="44700" cy="42600"/>
              </a:xfrm>
            </p:grpSpPr>
            <p:sp>
              <p:nvSpPr>
                <p:cNvPr id="567" name="Google Shape;567;p9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8" name="Google Shape;568;p9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69" name="Google Shape;569;p9"/>
            <p:cNvGrpSpPr/>
            <p:nvPr/>
          </p:nvGrpSpPr>
          <p:grpSpPr>
            <a:xfrm>
              <a:off x="1598700" y="4796012"/>
              <a:ext cx="445675" cy="119073"/>
              <a:chOff x="3578973" y="2550931"/>
              <a:chExt cx="279193" cy="74593"/>
            </a:xfrm>
          </p:grpSpPr>
          <p:sp>
            <p:nvSpPr>
              <p:cNvPr id="570" name="Google Shape;570;p9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9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9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9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9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9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9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9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9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9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0" name="Google Shape;580;p9"/>
            <p:cNvGrpSpPr/>
            <p:nvPr/>
          </p:nvGrpSpPr>
          <p:grpSpPr>
            <a:xfrm>
              <a:off x="7562650" y="140988"/>
              <a:ext cx="130200" cy="126125"/>
              <a:chOff x="3935725" y="167575"/>
              <a:chExt cx="130200" cy="126125"/>
            </a:xfrm>
          </p:grpSpPr>
          <p:sp>
            <p:nvSpPr>
              <p:cNvPr id="581" name="Google Shape;581;p9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582" name="Google Shape;582;p9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583" name="Google Shape;583;p9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584" name="Google Shape;584;p9"/>
            <p:cNvGrpSpPr/>
            <p:nvPr/>
          </p:nvGrpSpPr>
          <p:grpSpPr>
            <a:xfrm flipH="1">
              <a:off x="1561096" y="234934"/>
              <a:ext cx="445675" cy="80822"/>
              <a:chOff x="6468929" y="3844579"/>
              <a:chExt cx="411329" cy="74593"/>
            </a:xfrm>
          </p:grpSpPr>
          <p:sp>
            <p:nvSpPr>
              <p:cNvPr id="585" name="Google Shape;585;p9"/>
              <p:cNvSpPr/>
              <p:nvPr/>
            </p:nvSpPr>
            <p:spPr>
              <a:xfrm>
                <a:off x="6814190" y="3848841"/>
                <a:ext cx="66069" cy="66068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2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22"/>
                      <a:pt x="7" y="29"/>
                      <a:pt x="14" y="29"/>
                    </a:cubicBezTo>
                    <a:cubicBezTo>
                      <a:pt x="22" y="29"/>
                      <a:pt x="29" y="22"/>
                      <a:pt x="29" y="14"/>
                    </a:cubicBezTo>
                    <a:cubicBezTo>
                      <a:pt x="29" y="6"/>
                      <a:pt x="22" y="0"/>
                      <a:pt x="14" y="0"/>
                    </a:cubicBezTo>
                    <a:cubicBezTo>
                      <a:pt x="7" y="0"/>
                      <a:pt x="0" y="6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9"/>
                      <a:pt x="9" y="4"/>
                      <a:pt x="14" y="4"/>
                    </a:cubicBezTo>
                    <a:cubicBezTo>
                      <a:pt x="20" y="4"/>
                      <a:pt x="25" y="9"/>
                      <a:pt x="25" y="14"/>
                    </a:cubicBezTo>
                    <a:cubicBezTo>
                      <a:pt x="25" y="20"/>
                      <a:pt x="20" y="25"/>
                      <a:pt x="14" y="25"/>
                    </a:cubicBezTo>
                    <a:cubicBezTo>
                      <a:pt x="9" y="25"/>
                      <a:pt x="4" y="20"/>
                      <a:pt x="4" y="14"/>
                    </a:cubicBezTo>
                    <a:lnTo>
                      <a:pt x="2" y="1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p9"/>
              <p:cNvSpPr/>
              <p:nvPr/>
            </p:nvSpPr>
            <p:spPr>
              <a:xfrm>
                <a:off x="6475324" y="3876548"/>
                <a:ext cx="343130" cy="85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4" extrusionOk="0">
                    <a:moveTo>
                      <a:pt x="161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161" y="4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9"/>
              <p:cNvSpPr/>
              <p:nvPr/>
            </p:nvSpPr>
            <p:spPr>
              <a:xfrm>
                <a:off x="6468929" y="3844579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_1"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Google Shape;806;p15"/>
          <p:cNvPicPr preferRelativeResize="0"/>
          <p:nvPr/>
        </p:nvPicPr>
        <p:blipFill rotWithShape="1">
          <a:blip r:embed="rId2">
            <a:alphaModFix/>
          </a:blip>
          <a:srcRect r="990" b="901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808" name="Google Shape;808;p15"/>
          <p:cNvGrpSpPr/>
          <p:nvPr/>
        </p:nvGrpSpPr>
        <p:grpSpPr>
          <a:xfrm flipH="1">
            <a:off x="189380" y="223138"/>
            <a:ext cx="8584545" cy="4702738"/>
            <a:chOff x="362675" y="223138"/>
            <a:chExt cx="8584545" cy="4702738"/>
          </a:xfrm>
        </p:grpSpPr>
        <p:grpSp>
          <p:nvGrpSpPr>
            <p:cNvPr id="809" name="Google Shape;809;p15"/>
            <p:cNvGrpSpPr/>
            <p:nvPr/>
          </p:nvGrpSpPr>
          <p:grpSpPr>
            <a:xfrm>
              <a:off x="362675" y="793000"/>
              <a:ext cx="130200" cy="126125"/>
              <a:chOff x="3935725" y="167575"/>
              <a:chExt cx="130200" cy="126125"/>
            </a:xfrm>
          </p:grpSpPr>
          <p:sp>
            <p:nvSpPr>
              <p:cNvPr id="810" name="Google Shape;810;p15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811" name="Google Shape;811;p15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812" name="Google Shape;812;p15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813" name="Google Shape;813;p15"/>
            <p:cNvGrpSpPr/>
            <p:nvPr/>
          </p:nvGrpSpPr>
          <p:grpSpPr>
            <a:xfrm>
              <a:off x="2046988" y="4799750"/>
              <a:ext cx="130200" cy="126125"/>
              <a:chOff x="3935725" y="167575"/>
              <a:chExt cx="130200" cy="126125"/>
            </a:xfrm>
          </p:grpSpPr>
          <p:sp>
            <p:nvSpPr>
              <p:cNvPr id="814" name="Google Shape;814;p15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815" name="Google Shape;815;p15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816" name="Google Shape;816;p15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817" name="Google Shape;817;p15"/>
            <p:cNvGrpSpPr/>
            <p:nvPr/>
          </p:nvGrpSpPr>
          <p:grpSpPr>
            <a:xfrm>
              <a:off x="8845345" y="4235716"/>
              <a:ext cx="101875" cy="134875"/>
              <a:chOff x="3928495" y="333391"/>
              <a:chExt cx="101875" cy="134875"/>
            </a:xfrm>
          </p:grpSpPr>
          <p:grpSp>
            <p:nvGrpSpPr>
              <p:cNvPr id="818" name="Google Shape;818;p15"/>
              <p:cNvGrpSpPr/>
              <p:nvPr/>
            </p:nvGrpSpPr>
            <p:grpSpPr>
              <a:xfrm>
                <a:off x="3928495" y="379241"/>
                <a:ext cx="44700" cy="42600"/>
                <a:chOff x="3928495" y="379241"/>
                <a:chExt cx="44700" cy="42600"/>
              </a:xfrm>
            </p:grpSpPr>
            <p:sp>
              <p:nvSpPr>
                <p:cNvPr id="819" name="Google Shape;819;p15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0" name="Google Shape;820;p15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21" name="Google Shape;821;p15"/>
              <p:cNvGrpSpPr/>
              <p:nvPr/>
            </p:nvGrpSpPr>
            <p:grpSpPr>
              <a:xfrm>
                <a:off x="3985670" y="425666"/>
                <a:ext cx="44700" cy="42600"/>
                <a:chOff x="3928495" y="379241"/>
                <a:chExt cx="44700" cy="42600"/>
              </a:xfrm>
            </p:grpSpPr>
            <p:sp>
              <p:nvSpPr>
                <p:cNvPr id="822" name="Google Shape;822;p15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3" name="Google Shape;823;p15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24" name="Google Shape;824;p15"/>
              <p:cNvGrpSpPr/>
              <p:nvPr/>
            </p:nvGrpSpPr>
            <p:grpSpPr>
              <a:xfrm>
                <a:off x="3985670" y="333391"/>
                <a:ext cx="44700" cy="42600"/>
                <a:chOff x="3928495" y="379241"/>
                <a:chExt cx="44700" cy="42600"/>
              </a:xfrm>
            </p:grpSpPr>
            <p:sp>
              <p:nvSpPr>
                <p:cNvPr id="825" name="Google Shape;825;p15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6" name="Google Shape;826;p15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27" name="Google Shape;827;p15"/>
            <p:cNvGrpSpPr/>
            <p:nvPr/>
          </p:nvGrpSpPr>
          <p:grpSpPr>
            <a:xfrm>
              <a:off x="6507442" y="4803287"/>
              <a:ext cx="449076" cy="119073"/>
              <a:chOff x="7108302" y="2550931"/>
              <a:chExt cx="281323" cy="74593"/>
            </a:xfrm>
          </p:grpSpPr>
          <p:sp>
            <p:nvSpPr>
              <p:cNvPr id="828" name="Google Shape;828;p15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9" name="Google Shape;829;p15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0" name="Google Shape;830;p15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15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15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15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15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5" name="Google Shape;835;p15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" name="Google Shape;836;p15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7" name="Google Shape;837;p15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8" name="Google Shape;838;p15"/>
            <p:cNvGrpSpPr/>
            <p:nvPr/>
          </p:nvGrpSpPr>
          <p:grpSpPr>
            <a:xfrm>
              <a:off x="1667825" y="233212"/>
              <a:ext cx="445675" cy="119073"/>
              <a:chOff x="3578973" y="2550931"/>
              <a:chExt cx="279193" cy="74593"/>
            </a:xfrm>
          </p:grpSpPr>
          <p:sp>
            <p:nvSpPr>
              <p:cNvPr id="839" name="Google Shape;839;p15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" name="Google Shape;840;p15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1" name="Google Shape;841;p15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2" name="Google Shape;842;p15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3" name="Google Shape;843;p15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" name="Google Shape;844;p15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5" name="Google Shape;845;p15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6" name="Google Shape;846;p15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7" name="Google Shape;847;p15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8" name="Google Shape;848;p15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9" name="Google Shape;849;p15"/>
            <p:cNvGrpSpPr/>
            <p:nvPr/>
          </p:nvGrpSpPr>
          <p:grpSpPr>
            <a:xfrm>
              <a:off x="8193600" y="223138"/>
              <a:ext cx="130200" cy="126125"/>
              <a:chOff x="3935725" y="167575"/>
              <a:chExt cx="130200" cy="126125"/>
            </a:xfrm>
          </p:grpSpPr>
          <p:sp>
            <p:nvSpPr>
              <p:cNvPr id="850" name="Google Shape;850;p15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851" name="Google Shape;851;p15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852" name="Google Shape;852;p15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</p:grpSp>
      <p:grpSp>
        <p:nvGrpSpPr>
          <p:cNvPr id="853" name="Google Shape;853;p15"/>
          <p:cNvGrpSpPr/>
          <p:nvPr/>
        </p:nvGrpSpPr>
        <p:grpSpPr>
          <a:xfrm flipH="1">
            <a:off x="-1125950" y="-1116990"/>
            <a:ext cx="11388500" cy="7417815"/>
            <a:chOff x="-1125950" y="-1116990"/>
            <a:chExt cx="11388500" cy="7417815"/>
          </a:xfrm>
        </p:grpSpPr>
        <p:sp>
          <p:nvSpPr>
            <p:cNvPr id="854" name="Google Shape;854;p15"/>
            <p:cNvSpPr/>
            <p:nvPr/>
          </p:nvSpPr>
          <p:spPr>
            <a:xfrm rot="10800000" flipH="1">
              <a:off x="-842500" y="444353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855" name="Google Shape;855;p15"/>
            <p:cNvSpPr/>
            <p:nvPr/>
          </p:nvSpPr>
          <p:spPr>
            <a:xfrm rot="10800000" flipH="1">
              <a:off x="-1125950" y="41971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856" name="Google Shape;856;p15"/>
            <p:cNvSpPr/>
            <p:nvPr/>
          </p:nvSpPr>
          <p:spPr>
            <a:xfrm rot="10800000">
              <a:off x="8565125" y="132648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857" name="Google Shape;857;p15"/>
            <p:cNvSpPr/>
            <p:nvPr/>
          </p:nvSpPr>
          <p:spPr>
            <a:xfrm rot="10800000">
              <a:off x="8845350" y="108005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858" name="Google Shape;858;p15"/>
            <p:cNvSpPr/>
            <p:nvPr/>
          </p:nvSpPr>
          <p:spPr>
            <a:xfrm rot="5400000">
              <a:off x="6518800" y="-461490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859" name="Google Shape;859;p15"/>
            <p:cNvSpPr/>
            <p:nvPr/>
          </p:nvSpPr>
          <p:spPr>
            <a:xfrm rot="5400000">
              <a:off x="906125" y="5539125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860" name="Google Shape;860;p15"/>
          <p:cNvGrpSpPr/>
          <p:nvPr/>
        </p:nvGrpSpPr>
        <p:grpSpPr>
          <a:xfrm flipH="1">
            <a:off x="-705215" y="-954029"/>
            <a:ext cx="10760625" cy="7331170"/>
            <a:chOff x="-918810" y="-954029"/>
            <a:chExt cx="10760625" cy="7331170"/>
          </a:xfrm>
        </p:grpSpPr>
        <p:grpSp>
          <p:nvGrpSpPr>
            <p:cNvPr id="861" name="Google Shape;861;p15"/>
            <p:cNvGrpSpPr/>
            <p:nvPr/>
          </p:nvGrpSpPr>
          <p:grpSpPr>
            <a:xfrm>
              <a:off x="-918810" y="186420"/>
              <a:ext cx="1493520" cy="615774"/>
              <a:chOff x="5301012" y="396272"/>
              <a:chExt cx="935614" cy="385751"/>
            </a:xfrm>
          </p:grpSpPr>
          <p:sp>
            <p:nvSpPr>
              <p:cNvPr id="862" name="Google Shape;862;p15"/>
              <p:cNvSpPr/>
              <p:nvPr/>
            </p:nvSpPr>
            <p:spPr>
              <a:xfrm>
                <a:off x="6202525" y="396272"/>
                <a:ext cx="34100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" name="Google Shape;863;p15"/>
              <p:cNvSpPr/>
              <p:nvPr/>
            </p:nvSpPr>
            <p:spPr>
              <a:xfrm>
                <a:off x="5301012" y="750054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4" name="Google Shape;864;p15"/>
              <p:cNvSpPr/>
              <p:nvPr/>
            </p:nvSpPr>
            <p:spPr>
              <a:xfrm>
                <a:off x="5322324" y="426109"/>
                <a:ext cx="903645" cy="33673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58" extrusionOk="0">
                    <a:moveTo>
                      <a:pt x="419" y="0"/>
                    </a:moveTo>
                    <a:lnTo>
                      <a:pt x="419" y="51"/>
                    </a:lnTo>
                    <a:lnTo>
                      <a:pt x="388" y="82"/>
                    </a:lnTo>
                    <a:lnTo>
                      <a:pt x="72" y="82"/>
                    </a:lnTo>
                    <a:lnTo>
                      <a:pt x="0" y="154"/>
                    </a:lnTo>
                    <a:lnTo>
                      <a:pt x="3" y="158"/>
                    </a:lnTo>
                    <a:lnTo>
                      <a:pt x="74" y="86"/>
                    </a:lnTo>
                    <a:lnTo>
                      <a:pt x="390" y="86"/>
                    </a:lnTo>
                    <a:lnTo>
                      <a:pt x="424" y="53"/>
                    </a:lnTo>
                    <a:lnTo>
                      <a:pt x="424" y="0"/>
                    </a:lnTo>
                    <a:lnTo>
                      <a:pt x="419" y="0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5" name="Google Shape;865;p15"/>
            <p:cNvGrpSpPr/>
            <p:nvPr/>
          </p:nvGrpSpPr>
          <p:grpSpPr>
            <a:xfrm>
              <a:off x="7684905" y="4712283"/>
              <a:ext cx="2156910" cy="506908"/>
              <a:chOff x="4891825" y="3495059"/>
              <a:chExt cx="1351193" cy="317552"/>
            </a:xfrm>
          </p:grpSpPr>
          <p:sp>
            <p:nvSpPr>
              <p:cNvPr id="866" name="Google Shape;866;p15"/>
              <p:cNvSpPr/>
              <p:nvPr/>
            </p:nvSpPr>
            <p:spPr>
              <a:xfrm>
                <a:off x="6208918" y="3706050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7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4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7" name="Google Shape;867;p15"/>
              <p:cNvSpPr/>
              <p:nvPr/>
            </p:nvSpPr>
            <p:spPr>
              <a:xfrm>
                <a:off x="4891825" y="3584575"/>
                <a:ext cx="298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8" name="Google Shape;868;p15"/>
              <p:cNvSpPr/>
              <p:nvPr/>
            </p:nvSpPr>
            <p:spPr>
              <a:xfrm>
                <a:off x="4917389" y="3595227"/>
                <a:ext cx="1295792" cy="217384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2" extrusionOk="0">
                    <a:moveTo>
                      <a:pt x="0" y="4"/>
                    </a:moveTo>
                    <a:lnTo>
                      <a:pt x="207" y="4"/>
                    </a:lnTo>
                    <a:lnTo>
                      <a:pt x="305" y="102"/>
                    </a:lnTo>
                    <a:lnTo>
                      <a:pt x="498" y="102"/>
                    </a:lnTo>
                    <a:lnTo>
                      <a:pt x="539" y="61"/>
                    </a:lnTo>
                    <a:lnTo>
                      <a:pt x="608" y="61"/>
                    </a:lnTo>
                    <a:lnTo>
                      <a:pt x="608" y="57"/>
                    </a:lnTo>
                    <a:lnTo>
                      <a:pt x="537" y="57"/>
                    </a:lnTo>
                    <a:lnTo>
                      <a:pt x="497" y="98"/>
                    </a:lnTo>
                    <a:lnTo>
                      <a:pt x="307" y="98"/>
                    </a:lnTo>
                    <a:lnTo>
                      <a:pt x="21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9" name="Google Shape;869;p15"/>
              <p:cNvSpPr/>
              <p:nvPr/>
            </p:nvSpPr>
            <p:spPr>
              <a:xfrm>
                <a:off x="5933990" y="3716706"/>
                <a:ext cx="31969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8" y="4"/>
                      <a:pt x="10" y="6"/>
                      <a:pt x="10" y="8"/>
                    </a:cubicBezTo>
                    <a:cubicBezTo>
                      <a:pt x="10" y="9"/>
                      <a:pt x="8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0" name="Google Shape;870;p15"/>
              <p:cNvSpPr/>
              <p:nvPr/>
            </p:nvSpPr>
            <p:spPr>
              <a:xfrm>
                <a:off x="5286094" y="3495059"/>
                <a:ext cx="29837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8"/>
                    </a:cubicBezTo>
                    <a:cubicBezTo>
                      <a:pt x="10" y="9"/>
                      <a:pt x="9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1" name="Google Shape;871;p15"/>
              <p:cNvSpPr/>
              <p:nvPr/>
            </p:nvSpPr>
            <p:spPr>
              <a:xfrm>
                <a:off x="5311668" y="3507847"/>
                <a:ext cx="632979" cy="2195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3" extrusionOk="0">
                    <a:moveTo>
                      <a:pt x="0" y="4"/>
                    </a:moveTo>
                    <a:lnTo>
                      <a:pt x="39" y="4"/>
                    </a:lnTo>
                    <a:lnTo>
                      <a:pt x="115" y="79"/>
                    </a:lnTo>
                    <a:lnTo>
                      <a:pt x="270" y="79"/>
                    </a:lnTo>
                    <a:lnTo>
                      <a:pt x="294" y="103"/>
                    </a:lnTo>
                    <a:lnTo>
                      <a:pt x="297" y="100"/>
                    </a:lnTo>
                    <a:lnTo>
                      <a:pt x="272" y="75"/>
                    </a:lnTo>
                    <a:lnTo>
                      <a:pt x="117" y="75"/>
                    </a:lnTo>
                    <a:lnTo>
                      <a:pt x="41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2" name="Google Shape;872;p15"/>
            <p:cNvGrpSpPr/>
            <p:nvPr/>
          </p:nvGrpSpPr>
          <p:grpSpPr>
            <a:xfrm rot="-5400000">
              <a:off x="7985115" y="-515155"/>
              <a:ext cx="1493520" cy="615774"/>
              <a:chOff x="5301012" y="396272"/>
              <a:chExt cx="935614" cy="385751"/>
            </a:xfrm>
          </p:grpSpPr>
          <p:sp>
            <p:nvSpPr>
              <p:cNvPr id="873" name="Google Shape;873;p15"/>
              <p:cNvSpPr/>
              <p:nvPr/>
            </p:nvSpPr>
            <p:spPr>
              <a:xfrm>
                <a:off x="6202525" y="396272"/>
                <a:ext cx="34100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4" name="Google Shape;874;p15"/>
              <p:cNvSpPr/>
              <p:nvPr/>
            </p:nvSpPr>
            <p:spPr>
              <a:xfrm>
                <a:off x="5301012" y="750054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" name="Google Shape;875;p15"/>
              <p:cNvSpPr/>
              <p:nvPr/>
            </p:nvSpPr>
            <p:spPr>
              <a:xfrm>
                <a:off x="5322324" y="426109"/>
                <a:ext cx="903645" cy="33673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58" extrusionOk="0">
                    <a:moveTo>
                      <a:pt x="419" y="0"/>
                    </a:moveTo>
                    <a:lnTo>
                      <a:pt x="419" y="51"/>
                    </a:lnTo>
                    <a:lnTo>
                      <a:pt x="388" y="82"/>
                    </a:lnTo>
                    <a:lnTo>
                      <a:pt x="72" y="82"/>
                    </a:lnTo>
                    <a:lnTo>
                      <a:pt x="0" y="154"/>
                    </a:lnTo>
                    <a:lnTo>
                      <a:pt x="3" y="158"/>
                    </a:lnTo>
                    <a:lnTo>
                      <a:pt x="74" y="86"/>
                    </a:lnTo>
                    <a:lnTo>
                      <a:pt x="390" y="86"/>
                    </a:lnTo>
                    <a:lnTo>
                      <a:pt x="424" y="53"/>
                    </a:lnTo>
                    <a:lnTo>
                      <a:pt x="424" y="0"/>
                    </a:lnTo>
                    <a:lnTo>
                      <a:pt x="419" y="0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6" name="Google Shape;876;p15"/>
            <p:cNvGrpSpPr/>
            <p:nvPr/>
          </p:nvGrpSpPr>
          <p:grpSpPr>
            <a:xfrm rot="-5400000">
              <a:off x="2676115" y="5322495"/>
              <a:ext cx="1493520" cy="615774"/>
              <a:chOff x="5301012" y="396272"/>
              <a:chExt cx="935614" cy="385751"/>
            </a:xfrm>
          </p:grpSpPr>
          <p:sp>
            <p:nvSpPr>
              <p:cNvPr id="877" name="Google Shape;877;p15"/>
              <p:cNvSpPr/>
              <p:nvPr/>
            </p:nvSpPr>
            <p:spPr>
              <a:xfrm>
                <a:off x="6202525" y="396272"/>
                <a:ext cx="34100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8" name="Google Shape;878;p15"/>
              <p:cNvSpPr/>
              <p:nvPr/>
            </p:nvSpPr>
            <p:spPr>
              <a:xfrm>
                <a:off x="5301012" y="750054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9" name="Google Shape;879;p15"/>
              <p:cNvSpPr/>
              <p:nvPr/>
            </p:nvSpPr>
            <p:spPr>
              <a:xfrm>
                <a:off x="5322324" y="426109"/>
                <a:ext cx="903645" cy="33673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58" extrusionOk="0">
                    <a:moveTo>
                      <a:pt x="419" y="0"/>
                    </a:moveTo>
                    <a:lnTo>
                      <a:pt x="419" y="51"/>
                    </a:lnTo>
                    <a:lnTo>
                      <a:pt x="388" y="82"/>
                    </a:lnTo>
                    <a:lnTo>
                      <a:pt x="72" y="82"/>
                    </a:lnTo>
                    <a:lnTo>
                      <a:pt x="0" y="154"/>
                    </a:lnTo>
                    <a:lnTo>
                      <a:pt x="3" y="158"/>
                    </a:lnTo>
                    <a:lnTo>
                      <a:pt x="74" y="86"/>
                    </a:lnTo>
                    <a:lnTo>
                      <a:pt x="390" y="86"/>
                    </a:lnTo>
                    <a:lnTo>
                      <a:pt x="424" y="53"/>
                    </a:lnTo>
                    <a:lnTo>
                      <a:pt x="424" y="0"/>
                    </a:lnTo>
                    <a:lnTo>
                      <a:pt x="419" y="0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2"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1" name="Google Shape;881;p16"/>
          <p:cNvPicPr preferRelativeResize="0"/>
          <p:nvPr/>
        </p:nvPicPr>
        <p:blipFill rotWithShape="1">
          <a:blip r:embed="rId2">
            <a:alphaModFix/>
          </a:blip>
          <a:srcRect r="990" b="901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883" name="Google Shape;883;p16"/>
          <p:cNvGrpSpPr/>
          <p:nvPr/>
        </p:nvGrpSpPr>
        <p:grpSpPr>
          <a:xfrm>
            <a:off x="-918810" y="-954029"/>
            <a:ext cx="10760625" cy="7331170"/>
            <a:chOff x="-918810" y="-954029"/>
            <a:chExt cx="10760625" cy="7331170"/>
          </a:xfrm>
        </p:grpSpPr>
        <p:grpSp>
          <p:nvGrpSpPr>
            <p:cNvPr id="884" name="Google Shape;884;p16"/>
            <p:cNvGrpSpPr/>
            <p:nvPr/>
          </p:nvGrpSpPr>
          <p:grpSpPr>
            <a:xfrm>
              <a:off x="-918810" y="186420"/>
              <a:ext cx="1493520" cy="615774"/>
              <a:chOff x="5301012" y="396272"/>
              <a:chExt cx="935614" cy="385751"/>
            </a:xfrm>
          </p:grpSpPr>
          <p:sp>
            <p:nvSpPr>
              <p:cNvPr id="885" name="Google Shape;885;p16"/>
              <p:cNvSpPr/>
              <p:nvPr/>
            </p:nvSpPr>
            <p:spPr>
              <a:xfrm>
                <a:off x="6202525" y="396272"/>
                <a:ext cx="34100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6" name="Google Shape;886;p16"/>
              <p:cNvSpPr/>
              <p:nvPr/>
            </p:nvSpPr>
            <p:spPr>
              <a:xfrm>
                <a:off x="5301012" y="750054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7" name="Google Shape;887;p16"/>
              <p:cNvSpPr/>
              <p:nvPr/>
            </p:nvSpPr>
            <p:spPr>
              <a:xfrm>
                <a:off x="5322324" y="426109"/>
                <a:ext cx="903645" cy="33673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58" extrusionOk="0">
                    <a:moveTo>
                      <a:pt x="419" y="0"/>
                    </a:moveTo>
                    <a:lnTo>
                      <a:pt x="419" y="51"/>
                    </a:lnTo>
                    <a:lnTo>
                      <a:pt x="388" y="82"/>
                    </a:lnTo>
                    <a:lnTo>
                      <a:pt x="72" y="82"/>
                    </a:lnTo>
                    <a:lnTo>
                      <a:pt x="0" y="154"/>
                    </a:lnTo>
                    <a:lnTo>
                      <a:pt x="3" y="158"/>
                    </a:lnTo>
                    <a:lnTo>
                      <a:pt x="74" y="86"/>
                    </a:lnTo>
                    <a:lnTo>
                      <a:pt x="390" y="86"/>
                    </a:lnTo>
                    <a:lnTo>
                      <a:pt x="424" y="53"/>
                    </a:lnTo>
                    <a:lnTo>
                      <a:pt x="424" y="0"/>
                    </a:lnTo>
                    <a:lnTo>
                      <a:pt x="419" y="0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8" name="Google Shape;888;p16"/>
            <p:cNvGrpSpPr/>
            <p:nvPr/>
          </p:nvGrpSpPr>
          <p:grpSpPr>
            <a:xfrm>
              <a:off x="7684905" y="4712283"/>
              <a:ext cx="2156910" cy="506908"/>
              <a:chOff x="4891825" y="3495059"/>
              <a:chExt cx="1351193" cy="317552"/>
            </a:xfrm>
          </p:grpSpPr>
          <p:sp>
            <p:nvSpPr>
              <p:cNvPr id="889" name="Google Shape;889;p16"/>
              <p:cNvSpPr/>
              <p:nvPr/>
            </p:nvSpPr>
            <p:spPr>
              <a:xfrm>
                <a:off x="6208918" y="3706050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7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4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0" name="Google Shape;890;p16"/>
              <p:cNvSpPr/>
              <p:nvPr/>
            </p:nvSpPr>
            <p:spPr>
              <a:xfrm>
                <a:off x="4891825" y="3584575"/>
                <a:ext cx="298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" name="Google Shape;891;p16"/>
              <p:cNvSpPr/>
              <p:nvPr/>
            </p:nvSpPr>
            <p:spPr>
              <a:xfrm>
                <a:off x="4917389" y="3595227"/>
                <a:ext cx="1295792" cy="217384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2" extrusionOk="0">
                    <a:moveTo>
                      <a:pt x="0" y="4"/>
                    </a:moveTo>
                    <a:lnTo>
                      <a:pt x="207" y="4"/>
                    </a:lnTo>
                    <a:lnTo>
                      <a:pt x="305" y="102"/>
                    </a:lnTo>
                    <a:lnTo>
                      <a:pt x="498" y="102"/>
                    </a:lnTo>
                    <a:lnTo>
                      <a:pt x="539" y="61"/>
                    </a:lnTo>
                    <a:lnTo>
                      <a:pt x="608" y="61"/>
                    </a:lnTo>
                    <a:lnTo>
                      <a:pt x="608" y="57"/>
                    </a:lnTo>
                    <a:lnTo>
                      <a:pt x="537" y="57"/>
                    </a:lnTo>
                    <a:lnTo>
                      <a:pt x="497" y="98"/>
                    </a:lnTo>
                    <a:lnTo>
                      <a:pt x="307" y="98"/>
                    </a:lnTo>
                    <a:lnTo>
                      <a:pt x="21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2" name="Google Shape;892;p16"/>
              <p:cNvSpPr/>
              <p:nvPr/>
            </p:nvSpPr>
            <p:spPr>
              <a:xfrm>
                <a:off x="5933990" y="3716706"/>
                <a:ext cx="31969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8" y="4"/>
                      <a:pt x="10" y="6"/>
                      <a:pt x="10" y="8"/>
                    </a:cubicBezTo>
                    <a:cubicBezTo>
                      <a:pt x="10" y="9"/>
                      <a:pt x="8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" name="Google Shape;893;p16"/>
              <p:cNvSpPr/>
              <p:nvPr/>
            </p:nvSpPr>
            <p:spPr>
              <a:xfrm>
                <a:off x="5286094" y="3495059"/>
                <a:ext cx="29837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8"/>
                    </a:cubicBezTo>
                    <a:cubicBezTo>
                      <a:pt x="10" y="9"/>
                      <a:pt x="9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4" name="Google Shape;894;p16"/>
              <p:cNvSpPr/>
              <p:nvPr/>
            </p:nvSpPr>
            <p:spPr>
              <a:xfrm>
                <a:off x="5311668" y="3507847"/>
                <a:ext cx="632979" cy="2195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3" extrusionOk="0">
                    <a:moveTo>
                      <a:pt x="0" y="4"/>
                    </a:moveTo>
                    <a:lnTo>
                      <a:pt x="39" y="4"/>
                    </a:lnTo>
                    <a:lnTo>
                      <a:pt x="115" y="79"/>
                    </a:lnTo>
                    <a:lnTo>
                      <a:pt x="270" y="79"/>
                    </a:lnTo>
                    <a:lnTo>
                      <a:pt x="294" y="103"/>
                    </a:lnTo>
                    <a:lnTo>
                      <a:pt x="297" y="100"/>
                    </a:lnTo>
                    <a:lnTo>
                      <a:pt x="272" y="75"/>
                    </a:lnTo>
                    <a:lnTo>
                      <a:pt x="117" y="75"/>
                    </a:lnTo>
                    <a:lnTo>
                      <a:pt x="41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5" name="Google Shape;895;p16"/>
            <p:cNvGrpSpPr/>
            <p:nvPr/>
          </p:nvGrpSpPr>
          <p:grpSpPr>
            <a:xfrm rot="-5400000">
              <a:off x="7985115" y="-515155"/>
              <a:ext cx="1493520" cy="615774"/>
              <a:chOff x="5301012" y="396272"/>
              <a:chExt cx="935614" cy="385751"/>
            </a:xfrm>
          </p:grpSpPr>
          <p:sp>
            <p:nvSpPr>
              <p:cNvPr id="896" name="Google Shape;896;p16"/>
              <p:cNvSpPr/>
              <p:nvPr/>
            </p:nvSpPr>
            <p:spPr>
              <a:xfrm>
                <a:off x="6202525" y="396272"/>
                <a:ext cx="34100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7" name="Google Shape;897;p16"/>
              <p:cNvSpPr/>
              <p:nvPr/>
            </p:nvSpPr>
            <p:spPr>
              <a:xfrm>
                <a:off x="5301012" y="750054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8" name="Google Shape;898;p16"/>
              <p:cNvSpPr/>
              <p:nvPr/>
            </p:nvSpPr>
            <p:spPr>
              <a:xfrm>
                <a:off x="5322324" y="426109"/>
                <a:ext cx="903645" cy="33673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58" extrusionOk="0">
                    <a:moveTo>
                      <a:pt x="419" y="0"/>
                    </a:moveTo>
                    <a:lnTo>
                      <a:pt x="419" y="51"/>
                    </a:lnTo>
                    <a:lnTo>
                      <a:pt x="388" y="82"/>
                    </a:lnTo>
                    <a:lnTo>
                      <a:pt x="72" y="82"/>
                    </a:lnTo>
                    <a:lnTo>
                      <a:pt x="0" y="154"/>
                    </a:lnTo>
                    <a:lnTo>
                      <a:pt x="3" y="158"/>
                    </a:lnTo>
                    <a:lnTo>
                      <a:pt x="74" y="86"/>
                    </a:lnTo>
                    <a:lnTo>
                      <a:pt x="390" y="86"/>
                    </a:lnTo>
                    <a:lnTo>
                      <a:pt x="424" y="53"/>
                    </a:lnTo>
                    <a:lnTo>
                      <a:pt x="424" y="0"/>
                    </a:lnTo>
                    <a:lnTo>
                      <a:pt x="419" y="0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9" name="Google Shape;899;p16"/>
            <p:cNvGrpSpPr/>
            <p:nvPr/>
          </p:nvGrpSpPr>
          <p:grpSpPr>
            <a:xfrm rot="-5400000">
              <a:off x="2676115" y="5322495"/>
              <a:ext cx="1493520" cy="615774"/>
              <a:chOff x="5301012" y="396272"/>
              <a:chExt cx="935614" cy="385751"/>
            </a:xfrm>
          </p:grpSpPr>
          <p:sp>
            <p:nvSpPr>
              <p:cNvPr id="900" name="Google Shape;900;p16"/>
              <p:cNvSpPr/>
              <p:nvPr/>
            </p:nvSpPr>
            <p:spPr>
              <a:xfrm>
                <a:off x="6202525" y="396272"/>
                <a:ext cx="34100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1" name="Google Shape;901;p16"/>
              <p:cNvSpPr/>
              <p:nvPr/>
            </p:nvSpPr>
            <p:spPr>
              <a:xfrm>
                <a:off x="5301012" y="750054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2" name="Google Shape;902;p16"/>
              <p:cNvSpPr/>
              <p:nvPr/>
            </p:nvSpPr>
            <p:spPr>
              <a:xfrm>
                <a:off x="5322324" y="426109"/>
                <a:ext cx="903645" cy="33673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58" extrusionOk="0">
                    <a:moveTo>
                      <a:pt x="419" y="0"/>
                    </a:moveTo>
                    <a:lnTo>
                      <a:pt x="419" y="51"/>
                    </a:lnTo>
                    <a:lnTo>
                      <a:pt x="388" y="82"/>
                    </a:lnTo>
                    <a:lnTo>
                      <a:pt x="72" y="82"/>
                    </a:lnTo>
                    <a:lnTo>
                      <a:pt x="0" y="154"/>
                    </a:lnTo>
                    <a:lnTo>
                      <a:pt x="3" y="158"/>
                    </a:lnTo>
                    <a:lnTo>
                      <a:pt x="74" y="86"/>
                    </a:lnTo>
                    <a:lnTo>
                      <a:pt x="390" y="86"/>
                    </a:lnTo>
                    <a:lnTo>
                      <a:pt x="424" y="53"/>
                    </a:lnTo>
                    <a:lnTo>
                      <a:pt x="424" y="0"/>
                    </a:lnTo>
                    <a:lnTo>
                      <a:pt x="419" y="0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03" name="Google Shape;903;p16"/>
          <p:cNvGrpSpPr/>
          <p:nvPr/>
        </p:nvGrpSpPr>
        <p:grpSpPr>
          <a:xfrm rot="10800000">
            <a:off x="-1203475" y="-1091289"/>
            <a:ext cx="11678150" cy="7308000"/>
            <a:chOff x="-1203475" y="-1159175"/>
            <a:chExt cx="11678150" cy="7308000"/>
          </a:xfrm>
        </p:grpSpPr>
        <p:sp>
          <p:nvSpPr>
            <p:cNvPr id="904" name="Google Shape;904;p16"/>
            <p:cNvSpPr/>
            <p:nvPr/>
          </p:nvSpPr>
          <p:spPr>
            <a:xfrm>
              <a:off x="-850925" y="723600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-1203475" y="970035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906" name="Google Shape;906;p16"/>
            <p:cNvSpPr/>
            <p:nvPr/>
          </p:nvSpPr>
          <p:spPr>
            <a:xfrm rot="5400000">
              <a:off x="806525" y="5387125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907" name="Google Shape;907;p16"/>
            <p:cNvSpPr/>
            <p:nvPr/>
          </p:nvSpPr>
          <p:spPr>
            <a:xfrm rot="5400000">
              <a:off x="7409450" y="-50367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908" name="Google Shape;908;p16"/>
            <p:cNvSpPr/>
            <p:nvPr/>
          </p:nvSpPr>
          <p:spPr>
            <a:xfrm rot="10800000">
              <a:off x="8793375" y="2523174"/>
              <a:ext cx="1417200" cy="106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909" name="Google Shape;909;p16"/>
            <p:cNvSpPr/>
            <p:nvPr/>
          </p:nvSpPr>
          <p:spPr>
            <a:xfrm rot="10800000">
              <a:off x="9057475" y="2275925"/>
              <a:ext cx="1417200" cy="106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910" name="Google Shape;910;p16"/>
          <p:cNvGrpSpPr/>
          <p:nvPr/>
        </p:nvGrpSpPr>
        <p:grpSpPr>
          <a:xfrm>
            <a:off x="369575" y="271165"/>
            <a:ext cx="8594413" cy="4761123"/>
            <a:chOff x="369575" y="271165"/>
            <a:chExt cx="8594413" cy="4761123"/>
          </a:xfrm>
        </p:grpSpPr>
        <p:grpSp>
          <p:nvGrpSpPr>
            <p:cNvPr id="911" name="Google Shape;911;p16"/>
            <p:cNvGrpSpPr/>
            <p:nvPr/>
          </p:nvGrpSpPr>
          <p:grpSpPr>
            <a:xfrm rot="10800000" flipH="1">
              <a:off x="369575" y="3736113"/>
              <a:ext cx="130200" cy="126125"/>
              <a:chOff x="3935725" y="167575"/>
              <a:chExt cx="130200" cy="126125"/>
            </a:xfrm>
          </p:grpSpPr>
          <p:sp>
            <p:nvSpPr>
              <p:cNvPr id="912" name="Google Shape;912;p16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913" name="Google Shape;913;p16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914" name="Google Shape;914;p16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915" name="Google Shape;915;p16"/>
            <p:cNvGrpSpPr/>
            <p:nvPr/>
          </p:nvGrpSpPr>
          <p:grpSpPr>
            <a:xfrm rot="10800000" flipH="1">
              <a:off x="6713629" y="4913215"/>
              <a:ext cx="449076" cy="119073"/>
              <a:chOff x="6173265" y="2528990"/>
              <a:chExt cx="281323" cy="74593"/>
            </a:xfrm>
          </p:grpSpPr>
          <p:sp>
            <p:nvSpPr>
              <p:cNvPr id="916" name="Google Shape;916;p16"/>
              <p:cNvSpPr/>
              <p:nvPr/>
            </p:nvSpPr>
            <p:spPr>
              <a:xfrm>
                <a:off x="6411963" y="2528990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7" name="Google Shape;917;p16"/>
              <p:cNvSpPr/>
              <p:nvPr/>
            </p:nvSpPr>
            <p:spPr>
              <a:xfrm>
                <a:off x="6350158" y="2528990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8" name="Google Shape;918;p16"/>
              <p:cNvSpPr/>
              <p:nvPr/>
            </p:nvSpPr>
            <p:spPr>
              <a:xfrm>
                <a:off x="6292614" y="2528990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9" name="Google Shape;919;p16"/>
              <p:cNvSpPr/>
              <p:nvPr/>
            </p:nvSpPr>
            <p:spPr>
              <a:xfrm>
                <a:off x="6235071" y="2528990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0" name="Google Shape;920;p16"/>
              <p:cNvSpPr/>
              <p:nvPr/>
            </p:nvSpPr>
            <p:spPr>
              <a:xfrm>
                <a:off x="6173265" y="2528990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1" name="Google Shape;921;p16"/>
            <p:cNvGrpSpPr/>
            <p:nvPr/>
          </p:nvGrpSpPr>
          <p:grpSpPr>
            <a:xfrm rot="10800000" flipH="1">
              <a:off x="2477220" y="273846"/>
              <a:ext cx="101875" cy="134875"/>
              <a:chOff x="3928495" y="333391"/>
              <a:chExt cx="101875" cy="134875"/>
            </a:xfrm>
          </p:grpSpPr>
          <p:grpSp>
            <p:nvGrpSpPr>
              <p:cNvPr id="922" name="Google Shape;922;p16"/>
              <p:cNvGrpSpPr/>
              <p:nvPr/>
            </p:nvGrpSpPr>
            <p:grpSpPr>
              <a:xfrm>
                <a:off x="3928495" y="379241"/>
                <a:ext cx="44700" cy="42600"/>
                <a:chOff x="3928495" y="379241"/>
                <a:chExt cx="44700" cy="42600"/>
              </a:xfrm>
            </p:grpSpPr>
            <p:sp>
              <p:nvSpPr>
                <p:cNvPr id="923" name="Google Shape;923;p16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4" name="Google Shape;924;p16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25" name="Google Shape;925;p16"/>
              <p:cNvGrpSpPr/>
              <p:nvPr/>
            </p:nvGrpSpPr>
            <p:grpSpPr>
              <a:xfrm>
                <a:off x="3985670" y="425666"/>
                <a:ext cx="44700" cy="42600"/>
                <a:chOff x="3928495" y="379241"/>
                <a:chExt cx="44700" cy="42600"/>
              </a:xfrm>
            </p:grpSpPr>
            <p:sp>
              <p:nvSpPr>
                <p:cNvPr id="926" name="Google Shape;926;p16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7" name="Google Shape;927;p16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28" name="Google Shape;928;p16"/>
              <p:cNvGrpSpPr/>
              <p:nvPr/>
            </p:nvGrpSpPr>
            <p:grpSpPr>
              <a:xfrm>
                <a:off x="3985670" y="333391"/>
                <a:ext cx="44700" cy="42600"/>
                <a:chOff x="3928495" y="379241"/>
                <a:chExt cx="44700" cy="42600"/>
              </a:xfrm>
            </p:grpSpPr>
            <p:sp>
              <p:nvSpPr>
                <p:cNvPr id="929" name="Google Shape;929;p16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0" name="Google Shape;930;p16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931" name="Google Shape;931;p16"/>
            <p:cNvGrpSpPr/>
            <p:nvPr/>
          </p:nvGrpSpPr>
          <p:grpSpPr>
            <a:xfrm rot="10800000" flipH="1">
              <a:off x="8833788" y="3194538"/>
              <a:ext cx="130200" cy="126125"/>
              <a:chOff x="4159975" y="1365875"/>
              <a:chExt cx="130200" cy="126125"/>
            </a:xfrm>
          </p:grpSpPr>
          <p:sp>
            <p:nvSpPr>
              <p:cNvPr id="932" name="Google Shape;932;p16"/>
              <p:cNvSpPr/>
              <p:nvPr/>
            </p:nvSpPr>
            <p:spPr>
              <a:xfrm>
                <a:off x="4159975" y="13658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933" name="Google Shape;933;p16"/>
              <p:cNvSpPr/>
              <p:nvPr/>
            </p:nvSpPr>
            <p:spPr>
              <a:xfrm>
                <a:off x="4225075" y="14000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934" name="Google Shape;934;p16"/>
              <p:cNvSpPr/>
              <p:nvPr/>
            </p:nvSpPr>
            <p:spPr>
              <a:xfrm>
                <a:off x="4159975" y="14356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935" name="Google Shape;935;p16"/>
            <p:cNvGrpSpPr/>
            <p:nvPr/>
          </p:nvGrpSpPr>
          <p:grpSpPr>
            <a:xfrm flipH="1">
              <a:off x="1617854" y="271165"/>
              <a:ext cx="449076" cy="119073"/>
              <a:chOff x="7108302" y="2550931"/>
              <a:chExt cx="281323" cy="74593"/>
            </a:xfrm>
          </p:grpSpPr>
          <p:sp>
            <p:nvSpPr>
              <p:cNvPr id="936" name="Google Shape;936;p16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937;p16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16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16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0" name="Google Shape;940;p16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1" name="Google Shape;941;p16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2" name="Google Shape;942;p16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3" name="Google Shape;943;p16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4" name="Google Shape;944;p16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5" name="Google Shape;945;p16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18"/>
          <p:cNvPicPr preferRelativeResize="0"/>
          <p:nvPr/>
        </p:nvPicPr>
        <p:blipFill rotWithShape="1">
          <a:blip r:embed="rId2">
            <a:alphaModFix/>
          </a:blip>
          <a:srcRect r="990" b="901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0" name="Google Shape;1020;p18"/>
          <p:cNvGrpSpPr/>
          <p:nvPr/>
        </p:nvGrpSpPr>
        <p:grpSpPr>
          <a:xfrm>
            <a:off x="-995975" y="-1108125"/>
            <a:ext cx="11299300" cy="7403525"/>
            <a:chOff x="-995975" y="-1108125"/>
            <a:chExt cx="11299300" cy="7403525"/>
          </a:xfrm>
        </p:grpSpPr>
        <p:sp>
          <p:nvSpPr>
            <p:cNvPr id="1021" name="Google Shape;1021;p18"/>
            <p:cNvSpPr/>
            <p:nvPr/>
          </p:nvSpPr>
          <p:spPr>
            <a:xfrm>
              <a:off x="-512050" y="466967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022" name="Google Shape;1022;p18"/>
            <p:cNvSpPr/>
            <p:nvPr/>
          </p:nvSpPr>
          <p:spPr>
            <a:xfrm>
              <a:off x="-995975" y="491611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023" name="Google Shape;1023;p18"/>
            <p:cNvSpPr/>
            <p:nvPr/>
          </p:nvSpPr>
          <p:spPr>
            <a:xfrm>
              <a:off x="8886125" y="11537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024" name="Google Shape;1024;p18"/>
            <p:cNvSpPr/>
            <p:nvPr/>
          </p:nvSpPr>
          <p:spPr>
            <a:xfrm>
              <a:off x="8609550" y="139237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025" name="Google Shape;1025;p18"/>
            <p:cNvSpPr/>
            <p:nvPr/>
          </p:nvSpPr>
          <p:spPr>
            <a:xfrm rot="5400000">
              <a:off x="7085625" y="55337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026" name="Google Shape;1026;p18"/>
            <p:cNvSpPr/>
            <p:nvPr/>
          </p:nvSpPr>
          <p:spPr>
            <a:xfrm rot="5400000">
              <a:off x="1259775" y="-45262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1027" name="Google Shape;1027;p18"/>
          <p:cNvGrpSpPr/>
          <p:nvPr/>
        </p:nvGrpSpPr>
        <p:grpSpPr>
          <a:xfrm>
            <a:off x="-790820" y="-32167"/>
            <a:ext cx="10389925" cy="4945602"/>
            <a:chOff x="-790820" y="-32167"/>
            <a:chExt cx="10389925" cy="4945602"/>
          </a:xfrm>
        </p:grpSpPr>
        <p:grpSp>
          <p:nvGrpSpPr>
            <p:cNvPr id="1028" name="Google Shape;1028;p18"/>
            <p:cNvGrpSpPr/>
            <p:nvPr/>
          </p:nvGrpSpPr>
          <p:grpSpPr>
            <a:xfrm rot="5400000">
              <a:off x="8563445" y="3974459"/>
              <a:ext cx="1064856" cy="813093"/>
              <a:chOff x="3843246" y="357910"/>
              <a:chExt cx="667078" cy="509361"/>
            </a:xfrm>
          </p:grpSpPr>
          <p:sp>
            <p:nvSpPr>
              <p:cNvPr id="1029" name="Google Shape;1029;p18"/>
              <p:cNvSpPr/>
              <p:nvPr/>
            </p:nvSpPr>
            <p:spPr>
              <a:xfrm>
                <a:off x="3870952" y="385616"/>
                <a:ext cx="626584" cy="4710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21" extrusionOk="0">
                    <a:moveTo>
                      <a:pt x="290" y="0"/>
                    </a:moveTo>
                    <a:lnTo>
                      <a:pt x="290" y="78"/>
                    </a:lnTo>
                    <a:lnTo>
                      <a:pt x="151" y="217"/>
                    </a:lnTo>
                    <a:lnTo>
                      <a:pt x="0" y="217"/>
                    </a:lnTo>
                    <a:lnTo>
                      <a:pt x="0" y="221"/>
                    </a:lnTo>
                    <a:lnTo>
                      <a:pt x="153" y="221"/>
                    </a:lnTo>
                    <a:lnTo>
                      <a:pt x="294" y="80"/>
                    </a:lnTo>
                    <a:lnTo>
                      <a:pt x="294" y="0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0" name="Google Shape;1030;p18"/>
              <p:cNvSpPr/>
              <p:nvPr/>
            </p:nvSpPr>
            <p:spPr>
              <a:xfrm>
                <a:off x="3843246" y="83530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1" name="Google Shape;1031;p18"/>
              <p:cNvSpPr/>
              <p:nvPr/>
            </p:nvSpPr>
            <p:spPr>
              <a:xfrm>
                <a:off x="4478354" y="357910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2" name="Google Shape;1032;p18"/>
            <p:cNvGrpSpPr/>
            <p:nvPr/>
          </p:nvGrpSpPr>
          <p:grpSpPr>
            <a:xfrm rot="5400000">
              <a:off x="8517242" y="3526701"/>
              <a:ext cx="1337026" cy="826702"/>
              <a:chOff x="3421261" y="191675"/>
              <a:chExt cx="837578" cy="517886"/>
            </a:xfrm>
          </p:grpSpPr>
          <p:sp>
            <p:nvSpPr>
              <p:cNvPr id="1033" name="Google Shape;1033;p18"/>
              <p:cNvSpPr/>
              <p:nvPr/>
            </p:nvSpPr>
            <p:spPr>
              <a:xfrm>
                <a:off x="3421261" y="679724"/>
                <a:ext cx="31969" cy="29837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8"/>
                      <a:pt x="9" y="10"/>
                      <a:pt x="7" y="10"/>
                    </a:cubicBezTo>
                    <a:cubicBezTo>
                      <a:pt x="5" y="10"/>
                      <a:pt x="4" y="8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4" name="Google Shape;1034;p18"/>
              <p:cNvSpPr/>
              <p:nvPr/>
            </p:nvSpPr>
            <p:spPr>
              <a:xfrm>
                <a:off x="3442573" y="191675"/>
                <a:ext cx="816266" cy="49870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34" extrusionOk="0">
                    <a:moveTo>
                      <a:pt x="379" y="0"/>
                    </a:moveTo>
                    <a:lnTo>
                      <a:pt x="379" y="106"/>
                    </a:lnTo>
                    <a:lnTo>
                      <a:pt x="301" y="185"/>
                    </a:lnTo>
                    <a:lnTo>
                      <a:pt x="46" y="185"/>
                    </a:lnTo>
                    <a:lnTo>
                      <a:pt x="0" y="231"/>
                    </a:lnTo>
                    <a:lnTo>
                      <a:pt x="3" y="234"/>
                    </a:lnTo>
                    <a:lnTo>
                      <a:pt x="47" y="190"/>
                    </a:lnTo>
                    <a:lnTo>
                      <a:pt x="302" y="190"/>
                    </a:lnTo>
                    <a:lnTo>
                      <a:pt x="383" y="108"/>
                    </a:lnTo>
                    <a:lnTo>
                      <a:pt x="383" y="0"/>
                    </a:lnTo>
                    <a:lnTo>
                      <a:pt x="379" y="0"/>
                    </a:lnTo>
                    <a:lnTo>
                      <a:pt x="3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5" name="Google Shape;1035;p18"/>
            <p:cNvGrpSpPr/>
            <p:nvPr/>
          </p:nvGrpSpPr>
          <p:grpSpPr>
            <a:xfrm>
              <a:off x="-790820" y="-32167"/>
              <a:ext cx="2156910" cy="506908"/>
              <a:chOff x="4891825" y="3495059"/>
              <a:chExt cx="1351193" cy="317552"/>
            </a:xfrm>
          </p:grpSpPr>
          <p:sp>
            <p:nvSpPr>
              <p:cNvPr id="1036" name="Google Shape;1036;p18"/>
              <p:cNvSpPr/>
              <p:nvPr/>
            </p:nvSpPr>
            <p:spPr>
              <a:xfrm>
                <a:off x="6208918" y="3706050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7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4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7" name="Google Shape;1037;p18"/>
              <p:cNvSpPr/>
              <p:nvPr/>
            </p:nvSpPr>
            <p:spPr>
              <a:xfrm>
                <a:off x="4891825" y="3584575"/>
                <a:ext cx="298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8" name="Google Shape;1038;p18"/>
              <p:cNvSpPr/>
              <p:nvPr/>
            </p:nvSpPr>
            <p:spPr>
              <a:xfrm>
                <a:off x="4917389" y="3595227"/>
                <a:ext cx="1295792" cy="217384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2" extrusionOk="0">
                    <a:moveTo>
                      <a:pt x="0" y="4"/>
                    </a:moveTo>
                    <a:lnTo>
                      <a:pt x="207" y="4"/>
                    </a:lnTo>
                    <a:lnTo>
                      <a:pt x="305" y="102"/>
                    </a:lnTo>
                    <a:lnTo>
                      <a:pt x="498" y="102"/>
                    </a:lnTo>
                    <a:lnTo>
                      <a:pt x="539" y="61"/>
                    </a:lnTo>
                    <a:lnTo>
                      <a:pt x="608" y="61"/>
                    </a:lnTo>
                    <a:lnTo>
                      <a:pt x="608" y="57"/>
                    </a:lnTo>
                    <a:lnTo>
                      <a:pt x="537" y="57"/>
                    </a:lnTo>
                    <a:lnTo>
                      <a:pt x="497" y="98"/>
                    </a:lnTo>
                    <a:lnTo>
                      <a:pt x="307" y="98"/>
                    </a:lnTo>
                    <a:lnTo>
                      <a:pt x="21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9" name="Google Shape;1039;p18"/>
              <p:cNvSpPr/>
              <p:nvPr/>
            </p:nvSpPr>
            <p:spPr>
              <a:xfrm>
                <a:off x="5933990" y="3716706"/>
                <a:ext cx="31969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8" y="4"/>
                      <a:pt x="10" y="6"/>
                      <a:pt x="10" y="8"/>
                    </a:cubicBezTo>
                    <a:cubicBezTo>
                      <a:pt x="10" y="9"/>
                      <a:pt x="8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0" name="Google Shape;1040;p18"/>
              <p:cNvSpPr/>
              <p:nvPr/>
            </p:nvSpPr>
            <p:spPr>
              <a:xfrm>
                <a:off x="5286094" y="3495059"/>
                <a:ext cx="29837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8"/>
                    </a:cubicBezTo>
                    <a:cubicBezTo>
                      <a:pt x="10" y="9"/>
                      <a:pt x="9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18"/>
              <p:cNvSpPr/>
              <p:nvPr/>
            </p:nvSpPr>
            <p:spPr>
              <a:xfrm>
                <a:off x="5311668" y="3507847"/>
                <a:ext cx="632979" cy="2195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3" extrusionOk="0">
                    <a:moveTo>
                      <a:pt x="0" y="4"/>
                    </a:moveTo>
                    <a:lnTo>
                      <a:pt x="39" y="4"/>
                    </a:lnTo>
                    <a:lnTo>
                      <a:pt x="115" y="79"/>
                    </a:lnTo>
                    <a:lnTo>
                      <a:pt x="270" y="79"/>
                    </a:lnTo>
                    <a:lnTo>
                      <a:pt x="294" y="103"/>
                    </a:lnTo>
                    <a:lnTo>
                      <a:pt x="297" y="100"/>
                    </a:lnTo>
                    <a:lnTo>
                      <a:pt x="272" y="75"/>
                    </a:lnTo>
                    <a:lnTo>
                      <a:pt x="117" y="75"/>
                    </a:lnTo>
                    <a:lnTo>
                      <a:pt x="41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2" name="Google Shape;1042;p18"/>
            <p:cNvGrpSpPr/>
            <p:nvPr/>
          </p:nvGrpSpPr>
          <p:grpSpPr>
            <a:xfrm rot="-5400000">
              <a:off x="-205329" y="3557422"/>
              <a:ext cx="204128" cy="1115878"/>
              <a:chOff x="6605329" y="191675"/>
              <a:chExt cx="127876" cy="699040"/>
            </a:xfrm>
          </p:grpSpPr>
          <p:sp>
            <p:nvSpPr>
              <p:cNvPr id="1043" name="Google Shape;1043;p18"/>
              <p:cNvSpPr/>
              <p:nvPr/>
            </p:nvSpPr>
            <p:spPr>
              <a:xfrm>
                <a:off x="6701235" y="858746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13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lnTo>
                      <a:pt x="13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18"/>
              <p:cNvSpPr/>
              <p:nvPr/>
            </p:nvSpPr>
            <p:spPr>
              <a:xfrm>
                <a:off x="6605329" y="191675"/>
                <a:ext cx="115087" cy="671334"/>
              </a:xfrm>
              <a:custGeom>
                <a:avLst/>
                <a:gdLst/>
                <a:ahLst/>
                <a:cxnLst/>
                <a:rect l="l" t="t" r="r" b="b"/>
                <a:pathLst>
                  <a:path w="54" h="315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50" y="217"/>
                    </a:lnTo>
                    <a:lnTo>
                      <a:pt x="50" y="315"/>
                    </a:lnTo>
                    <a:lnTo>
                      <a:pt x="54" y="315"/>
                    </a:lnTo>
                    <a:lnTo>
                      <a:pt x="54" y="215"/>
                    </a:lnTo>
                    <a:lnTo>
                      <a:pt x="5" y="165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45" name="Google Shape;1045;p18"/>
          <p:cNvGrpSpPr/>
          <p:nvPr/>
        </p:nvGrpSpPr>
        <p:grpSpPr>
          <a:xfrm>
            <a:off x="369575" y="190012"/>
            <a:ext cx="8370163" cy="4726098"/>
            <a:chOff x="369575" y="190012"/>
            <a:chExt cx="8370163" cy="4726098"/>
          </a:xfrm>
        </p:grpSpPr>
        <p:grpSp>
          <p:nvGrpSpPr>
            <p:cNvPr id="1046" name="Google Shape;1046;p18"/>
            <p:cNvGrpSpPr/>
            <p:nvPr/>
          </p:nvGrpSpPr>
          <p:grpSpPr>
            <a:xfrm>
              <a:off x="369575" y="1325038"/>
              <a:ext cx="130200" cy="126125"/>
              <a:chOff x="3935725" y="167575"/>
              <a:chExt cx="130200" cy="126125"/>
            </a:xfrm>
          </p:grpSpPr>
          <p:sp>
            <p:nvSpPr>
              <p:cNvPr id="1047" name="Google Shape;1047;p18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048" name="Google Shape;1048;p18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049" name="Google Shape;1049;p18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1050" name="Google Shape;1050;p18"/>
            <p:cNvGrpSpPr/>
            <p:nvPr/>
          </p:nvGrpSpPr>
          <p:grpSpPr>
            <a:xfrm>
              <a:off x="8206229" y="190012"/>
              <a:ext cx="449076" cy="119073"/>
              <a:chOff x="7108302" y="2550931"/>
              <a:chExt cx="281323" cy="74593"/>
            </a:xfrm>
          </p:grpSpPr>
          <p:sp>
            <p:nvSpPr>
              <p:cNvPr id="1051" name="Google Shape;1051;p18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2" name="Google Shape;1052;p18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3" name="Google Shape;1053;p18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4" name="Google Shape;1054;p18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5" name="Google Shape;1055;p18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6" name="Google Shape;1056;p18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7" name="Google Shape;1057;p18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8" name="Google Shape;1058;p18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9" name="Google Shape;1059;p18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0" name="Google Shape;1060;p18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1" name="Google Shape;1061;p18"/>
            <p:cNvGrpSpPr/>
            <p:nvPr/>
          </p:nvGrpSpPr>
          <p:grpSpPr>
            <a:xfrm>
              <a:off x="2477220" y="4778554"/>
              <a:ext cx="101875" cy="134875"/>
              <a:chOff x="3928495" y="333391"/>
              <a:chExt cx="101875" cy="134875"/>
            </a:xfrm>
          </p:grpSpPr>
          <p:grpSp>
            <p:nvGrpSpPr>
              <p:cNvPr id="1062" name="Google Shape;1062;p18"/>
              <p:cNvGrpSpPr/>
              <p:nvPr/>
            </p:nvGrpSpPr>
            <p:grpSpPr>
              <a:xfrm>
                <a:off x="3928495" y="379241"/>
                <a:ext cx="44700" cy="42600"/>
                <a:chOff x="3928495" y="379241"/>
                <a:chExt cx="44700" cy="42600"/>
              </a:xfrm>
            </p:grpSpPr>
            <p:sp>
              <p:nvSpPr>
                <p:cNvPr id="1063" name="Google Shape;1063;p18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4" name="Google Shape;1064;p18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65" name="Google Shape;1065;p18"/>
              <p:cNvGrpSpPr/>
              <p:nvPr/>
            </p:nvGrpSpPr>
            <p:grpSpPr>
              <a:xfrm>
                <a:off x="3985670" y="425666"/>
                <a:ext cx="44700" cy="42600"/>
                <a:chOff x="3928495" y="379241"/>
                <a:chExt cx="44700" cy="42600"/>
              </a:xfrm>
            </p:grpSpPr>
            <p:sp>
              <p:nvSpPr>
                <p:cNvPr id="1066" name="Google Shape;1066;p18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7" name="Google Shape;1067;p18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68" name="Google Shape;1068;p18"/>
              <p:cNvGrpSpPr/>
              <p:nvPr/>
            </p:nvGrpSpPr>
            <p:grpSpPr>
              <a:xfrm>
                <a:off x="3985670" y="333391"/>
                <a:ext cx="44700" cy="42600"/>
                <a:chOff x="3928495" y="379241"/>
                <a:chExt cx="44700" cy="42600"/>
              </a:xfrm>
            </p:grpSpPr>
            <p:sp>
              <p:nvSpPr>
                <p:cNvPr id="1069" name="Google Shape;1069;p18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0" name="Google Shape;1070;p18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71" name="Google Shape;1071;p18"/>
            <p:cNvGrpSpPr/>
            <p:nvPr/>
          </p:nvGrpSpPr>
          <p:grpSpPr>
            <a:xfrm>
              <a:off x="8609538" y="668313"/>
              <a:ext cx="130200" cy="126125"/>
              <a:chOff x="3935725" y="167575"/>
              <a:chExt cx="130200" cy="126125"/>
            </a:xfrm>
          </p:grpSpPr>
          <p:sp>
            <p:nvSpPr>
              <p:cNvPr id="1072" name="Google Shape;1072;p18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073" name="Google Shape;1073;p18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074" name="Google Shape;1074;p18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1075" name="Google Shape;1075;p18"/>
            <p:cNvGrpSpPr/>
            <p:nvPr/>
          </p:nvGrpSpPr>
          <p:grpSpPr>
            <a:xfrm rot="10800000">
              <a:off x="1617854" y="4797037"/>
              <a:ext cx="449076" cy="119073"/>
              <a:chOff x="7108302" y="2550931"/>
              <a:chExt cx="281323" cy="74593"/>
            </a:xfrm>
          </p:grpSpPr>
          <p:sp>
            <p:nvSpPr>
              <p:cNvPr id="1076" name="Google Shape;1076;p18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7" name="Google Shape;1077;p18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8" name="Google Shape;1078;p18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9" name="Google Shape;1079;p18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0" name="Google Shape;1080;p18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1" name="Google Shape;1081;p18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2" name="Google Shape;1082;p18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3" name="Google Shape;1083;p18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4" name="Google Shape;1084;p18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18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86" name="Google Shape;1086;p18"/>
          <p:cNvSpPr txBox="1">
            <a:spLocks noGrp="1"/>
          </p:cNvSpPr>
          <p:nvPr>
            <p:ph type="title"/>
          </p:nvPr>
        </p:nvSpPr>
        <p:spPr>
          <a:xfrm>
            <a:off x="720000" y="1784150"/>
            <a:ext cx="3852000" cy="66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87" name="Google Shape;1087;p18"/>
          <p:cNvSpPr txBox="1">
            <a:spLocks noGrp="1"/>
          </p:cNvSpPr>
          <p:nvPr>
            <p:ph type="subTitle" idx="1"/>
          </p:nvPr>
        </p:nvSpPr>
        <p:spPr>
          <a:xfrm>
            <a:off x="720000" y="2449450"/>
            <a:ext cx="38520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22"/>
          <p:cNvPicPr preferRelativeResize="0"/>
          <p:nvPr/>
        </p:nvPicPr>
        <p:blipFill rotWithShape="1">
          <a:blip r:embed="rId2">
            <a:alphaModFix/>
          </a:blip>
          <a:srcRect r="990" b="901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22"/>
          <p:cNvSpPr txBox="1">
            <a:spLocks noGrp="1"/>
          </p:cNvSpPr>
          <p:nvPr>
            <p:ph type="subTitle" idx="1"/>
          </p:nvPr>
        </p:nvSpPr>
        <p:spPr>
          <a:xfrm>
            <a:off x="937700" y="33965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5" name="Google Shape;1305;p22"/>
          <p:cNvSpPr txBox="1">
            <a:spLocks noGrp="1"/>
          </p:cNvSpPr>
          <p:nvPr>
            <p:ph type="subTitle" idx="2"/>
          </p:nvPr>
        </p:nvSpPr>
        <p:spPr>
          <a:xfrm>
            <a:off x="3484422" y="33965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6" name="Google Shape;1306;p22"/>
          <p:cNvSpPr txBox="1">
            <a:spLocks noGrp="1"/>
          </p:cNvSpPr>
          <p:nvPr>
            <p:ph type="subTitle" idx="3"/>
          </p:nvPr>
        </p:nvSpPr>
        <p:spPr>
          <a:xfrm>
            <a:off x="6031150" y="33965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7" name="Google Shape;1307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08" name="Google Shape;1308;p22"/>
          <p:cNvSpPr txBox="1">
            <a:spLocks noGrp="1"/>
          </p:cNvSpPr>
          <p:nvPr>
            <p:ph type="subTitle" idx="4"/>
          </p:nvPr>
        </p:nvSpPr>
        <p:spPr>
          <a:xfrm>
            <a:off x="937700" y="30860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000" b="1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309" name="Google Shape;1309;p22"/>
          <p:cNvSpPr txBox="1">
            <a:spLocks noGrp="1"/>
          </p:cNvSpPr>
          <p:nvPr>
            <p:ph type="subTitle" idx="5"/>
          </p:nvPr>
        </p:nvSpPr>
        <p:spPr>
          <a:xfrm>
            <a:off x="3484422" y="30860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000" b="1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310" name="Google Shape;1310;p22"/>
          <p:cNvSpPr txBox="1">
            <a:spLocks noGrp="1"/>
          </p:cNvSpPr>
          <p:nvPr>
            <p:ph type="subTitle" idx="6"/>
          </p:nvPr>
        </p:nvSpPr>
        <p:spPr>
          <a:xfrm>
            <a:off x="6031150" y="30860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000" b="1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grpSp>
        <p:nvGrpSpPr>
          <p:cNvPr id="1311" name="Google Shape;1311;p22"/>
          <p:cNvGrpSpPr/>
          <p:nvPr/>
        </p:nvGrpSpPr>
        <p:grpSpPr>
          <a:xfrm rot="10800000" flipH="1">
            <a:off x="-1203475" y="-972164"/>
            <a:ext cx="11678150" cy="7153825"/>
            <a:chOff x="-1203475" y="-1124125"/>
            <a:chExt cx="11678150" cy="7153825"/>
          </a:xfrm>
        </p:grpSpPr>
        <p:sp>
          <p:nvSpPr>
            <p:cNvPr id="1312" name="Google Shape;1312;p22"/>
            <p:cNvSpPr/>
            <p:nvPr/>
          </p:nvSpPr>
          <p:spPr>
            <a:xfrm>
              <a:off x="-850925" y="723600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313" name="Google Shape;1313;p22"/>
            <p:cNvSpPr/>
            <p:nvPr/>
          </p:nvSpPr>
          <p:spPr>
            <a:xfrm>
              <a:off x="-1203475" y="970035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314" name="Google Shape;1314;p22"/>
            <p:cNvSpPr/>
            <p:nvPr/>
          </p:nvSpPr>
          <p:spPr>
            <a:xfrm rot="5400000">
              <a:off x="-314675" y="52680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315" name="Google Shape;1315;p22"/>
            <p:cNvSpPr/>
            <p:nvPr/>
          </p:nvSpPr>
          <p:spPr>
            <a:xfrm rot="5400000">
              <a:off x="5531450" y="-46862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316" name="Google Shape;1316;p22"/>
            <p:cNvSpPr/>
            <p:nvPr/>
          </p:nvSpPr>
          <p:spPr>
            <a:xfrm rot="10800000">
              <a:off x="8573550" y="3669761"/>
              <a:ext cx="1417200" cy="106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317" name="Google Shape;1317;p22"/>
            <p:cNvSpPr/>
            <p:nvPr/>
          </p:nvSpPr>
          <p:spPr>
            <a:xfrm rot="10800000">
              <a:off x="9057475" y="3422512"/>
              <a:ext cx="1417200" cy="106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1318" name="Google Shape;1318;p22"/>
          <p:cNvGrpSpPr/>
          <p:nvPr/>
        </p:nvGrpSpPr>
        <p:grpSpPr>
          <a:xfrm rot="10800000" flipH="1">
            <a:off x="-527805" y="-1016375"/>
            <a:ext cx="10232769" cy="6744764"/>
            <a:chOff x="-527805" y="-670853"/>
            <a:chExt cx="10232769" cy="6744764"/>
          </a:xfrm>
        </p:grpSpPr>
        <p:grpSp>
          <p:nvGrpSpPr>
            <p:cNvPr id="1319" name="Google Shape;1319;p22"/>
            <p:cNvGrpSpPr/>
            <p:nvPr/>
          </p:nvGrpSpPr>
          <p:grpSpPr>
            <a:xfrm>
              <a:off x="7118280" y="4681945"/>
              <a:ext cx="2156910" cy="506908"/>
              <a:chOff x="4891825" y="3495059"/>
              <a:chExt cx="1351193" cy="317552"/>
            </a:xfrm>
          </p:grpSpPr>
          <p:sp>
            <p:nvSpPr>
              <p:cNvPr id="1320" name="Google Shape;1320;p22"/>
              <p:cNvSpPr/>
              <p:nvPr/>
            </p:nvSpPr>
            <p:spPr>
              <a:xfrm>
                <a:off x="6208918" y="3706050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7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4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22"/>
              <p:cNvSpPr/>
              <p:nvPr/>
            </p:nvSpPr>
            <p:spPr>
              <a:xfrm>
                <a:off x="4891825" y="3584575"/>
                <a:ext cx="298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22"/>
              <p:cNvSpPr/>
              <p:nvPr/>
            </p:nvSpPr>
            <p:spPr>
              <a:xfrm>
                <a:off x="4917389" y="3595227"/>
                <a:ext cx="1295792" cy="217384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2" extrusionOk="0">
                    <a:moveTo>
                      <a:pt x="0" y="4"/>
                    </a:moveTo>
                    <a:lnTo>
                      <a:pt x="207" y="4"/>
                    </a:lnTo>
                    <a:lnTo>
                      <a:pt x="305" y="102"/>
                    </a:lnTo>
                    <a:lnTo>
                      <a:pt x="498" y="102"/>
                    </a:lnTo>
                    <a:lnTo>
                      <a:pt x="539" y="61"/>
                    </a:lnTo>
                    <a:lnTo>
                      <a:pt x="608" y="61"/>
                    </a:lnTo>
                    <a:lnTo>
                      <a:pt x="608" y="57"/>
                    </a:lnTo>
                    <a:lnTo>
                      <a:pt x="537" y="57"/>
                    </a:lnTo>
                    <a:lnTo>
                      <a:pt x="497" y="98"/>
                    </a:lnTo>
                    <a:lnTo>
                      <a:pt x="307" y="98"/>
                    </a:lnTo>
                    <a:lnTo>
                      <a:pt x="21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22"/>
              <p:cNvSpPr/>
              <p:nvPr/>
            </p:nvSpPr>
            <p:spPr>
              <a:xfrm>
                <a:off x="5933990" y="3716706"/>
                <a:ext cx="31969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8" y="4"/>
                      <a:pt x="10" y="6"/>
                      <a:pt x="10" y="8"/>
                    </a:cubicBezTo>
                    <a:cubicBezTo>
                      <a:pt x="10" y="9"/>
                      <a:pt x="8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22"/>
              <p:cNvSpPr/>
              <p:nvPr/>
            </p:nvSpPr>
            <p:spPr>
              <a:xfrm>
                <a:off x="5286094" y="3495059"/>
                <a:ext cx="29837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8"/>
                    </a:cubicBezTo>
                    <a:cubicBezTo>
                      <a:pt x="10" y="9"/>
                      <a:pt x="9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22"/>
              <p:cNvSpPr/>
              <p:nvPr/>
            </p:nvSpPr>
            <p:spPr>
              <a:xfrm>
                <a:off x="5311668" y="3507847"/>
                <a:ext cx="632979" cy="2195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3" extrusionOk="0">
                    <a:moveTo>
                      <a:pt x="0" y="4"/>
                    </a:moveTo>
                    <a:lnTo>
                      <a:pt x="39" y="4"/>
                    </a:lnTo>
                    <a:lnTo>
                      <a:pt x="115" y="79"/>
                    </a:lnTo>
                    <a:lnTo>
                      <a:pt x="270" y="79"/>
                    </a:lnTo>
                    <a:lnTo>
                      <a:pt x="294" y="103"/>
                    </a:lnTo>
                    <a:lnTo>
                      <a:pt x="297" y="100"/>
                    </a:lnTo>
                    <a:lnTo>
                      <a:pt x="272" y="75"/>
                    </a:lnTo>
                    <a:lnTo>
                      <a:pt x="117" y="75"/>
                    </a:lnTo>
                    <a:lnTo>
                      <a:pt x="41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6" name="Google Shape;1326;p22"/>
            <p:cNvGrpSpPr/>
            <p:nvPr/>
          </p:nvGrpSpPr>
          <p:grpSpPr>
            <a:xfrm>
              <a:off x="882321" y="-670853"/>
              <a:ext cx="204128" cy="1115878"/>
              <a:chOff x="6605329" y="191675"/>
              <a:chExt cx="127876" cy="699040"/>
            </a:xfrm>
          </p:grpSpPr>
          <p:sp>
            <p:nvSpPr>
              <p:cNvPr id="1327" name="Google Shape;1327;p22"/>
              <p:cNvSpPr/>
              <p:nvPr/>
            </p:nvSpPr>
            <p:spPr>
              <a:xfrm>
                <a:off x="6701235" y="858746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13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lnTo>
                      <a:pt x="13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22"/>
              <p:cNvSpPr/>
              <p:nvPr/>
            </p:nvSpPr>
            <p:spPr>
              <a:xfrm>
                <a:off x="6605329" y="191675"/>
                <a:ext cx="115087" cy="671334"/>
              </a:xfrm>
              <a:custGeom>
                <a:avLst/>
                <a:gdLst/>
                <a:ahLst/>
                <a:cxnLst/>
                <a:rect l="l" t="t" r="r" b="b"/>
                <a:pathLst>
                  <a:path w="54" h="315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50" y="217"/>
                    </a:lnTo>
                    <a:lnTo>
                      <a:pt x="50" y="315"/>
                    </a:lnTo>
                    <a:lnTo>
                      <a:pt x="54" y="315"/>
                    </a:lnTo>
                    <a:lnTo>
                      <a:pt x="54" y="215"/>
                    </a:lnTo>
                    <a:lnTo>
                      <a:pt x="5" y="165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9" name="Google Shape;1329;p22"/>
            <p:cNvGrpSpPr/>
            <p:nvPr/>
          </p:nvGrpSpPr>
          <p:grpSpPr>
            <a:xfrm>
              <a:off x="1342215" y="-264218"/>
              <a:ext cx="1493520" cy="615774"/>
              <a:chOff x="5301012" y="396272"/>
              <a:chExt cx="935614" cy="385751"/>
            </a:xfrm>
          </p:grpSpPr>
          <p:sp>
            <p:nvSpPr>
              <p:cNvPr id="1330" name="Google Shape;1330;p22"/>
              <p:cNvSpPr/>
              <p:nvPr/>
            </p:nvSpPr>
            <p:spPr>
              <a:xfrm>
                <a:off x="6202525" y="396272"/>
                <a:ext cx="34100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22"/>
              <p:cNvSpPr/>
              <p:nvPr/>
            </p:nvSpPr>
            <p:spPr>
              <a:xfrm>
                <a:off x="5301012" y="750054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22"/>
              <p:cNvSpPr/>
              <p:nvPr/>
            </p:nvSpPr>
            <p:spPr>
              <a:xfrm>
                <a:off x="5322324" y="426109"/>
                <a:ext cx="903645" cy="33673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58" extrusionOk="0">
                    <a:moveTo>
                      <a:pt x="419" y="0"/>
                    </a:moveTo>
                    <a:lnTo>
                      <a:pt x="419" y="51"/>
                    </a:lnTo>
                    <a:lnTo>
                      <a:pt x="388" y="82"/>
                    </a:lnTo>
                    <a:lnTo>
                      <a:pt x="72" y="82"/>
                    </a:lnTo>
                    <a:lnTo>
                      <a:pt x="0" y="154"/>
                    </a:lnTo>
                    <a:lnTo>
                      <a:pt x="3" y="158"/>
                    </a:lnTo>
                    <a:lnTo>
                      <a:pt x="74" y="86"/>
                    </a:lnTo>
                    <a:lnTo>
                      <a:pt x="390" y="86"/>
                    </a:lnTo>
                    <a:lnTo>
                      <a:pt x="424" y="53"/>
                    </a:lnTo>
                    <a:lnTo>
                      <a:pt x="424" y="0"/>
                    </a:lnTo>
                    <a:lnTo>
                      <a:pt x="419" y="0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3" name="Google Shape;1333;p22"/>
            <p:cNvGrpSpPr/>
            <p:nvPr/>
          </p:nvGrpSpPr>
          <p:grpSpPr>
            <a:xfrm>
              <a:off x="8640108" y="293107"/>
              <a:ext cx="1064856" cy="813093"/>
              <a:chOff x="3843246" y="357910"/>
              <a:chExt cx="667078" cy="509361"/>
            </a:xfrm>
          </p:grpSpPr>
          <p:sp>
            <p:nvSpPr>
              <p:cNvPr id="1334" name="Google Shape;1334;p22"/>
              <p:cNvSpPr/>
              <p:nvPr/>
            </p:nvSpPr>
            <p:spPr>
              <a:xfrm>
                <a:off x="3870952" y="385616"/>
                <a:ext cx="626584" cy="4710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21" extrusionOk="0">
                    <a:moveTo>
                      <a:pt x="290" y="0"/>
                    </a:moveTo>
                    <a:lnTo>
                      <a:pt x="290" y="78"/>
                    </a:lnTo>
                    <a:lnTo>
                      <a:pt x="151" y="217"/>
                    </a:lnTo>
                    <a:lnTo>
                      <a:pt x="0" y="217"/>
                    </a:lnTo>
                    <a:lnTo>
                      <a:pt x="0" y="221"/>
                    </a:lnTo>
                    <a:lnTo>
                      <a:pt x="153" y="221"/>
                    </a:lnTo>
                    <a:lnTo>
                      <a:pt x="294" y="80"/>
                    </a:lnTo>
                    <a:lnTo>
                      <a:pt x="294" y="0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5" name="Google Shape;1335;p22"/>
              <p:cNvSpPr/>
              <p:nvPr/>
            </p:nvSpPr>
            <p:spPr>
              <a:xfrm>
                <a:off x="3843246" y="83530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6" name="Google Shape;1336;p22"/>
              <p:cNvSpPr/>
              <p:nvPr/>
            </p:nvSpPr>
            <p:spPr>
              <a:xfrm>
                <a:off x="4478354" y="357910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7" name="Google Shape;1337;p22"/>
            <p:cNvGrpSpPr/>
            <p:nvPr/>
          </p:nvGrpSpPr>
          <p:grpSpPr>
            <a:xfrm>
              <a:off x="7584293" y="-505753"/>
              <a:ext cx="1337026" cy="826702"/>
              <a:chOff x="3456389" y="106431"/>
              <a:chExt cx="837578" cy="517886"/>
            </a:xfrm>
          </p:grpSpPr>
          <p:sp>
            <p:nvSpPr>
              <p:cNvPr id="1338" name="Google Shape;1338;p22"/>
              <p:cNvSpPr/>
              <p:nvPr/>
            </p:nvSpPr>
            <p:spPr>
              <a:xfrm>
                <a:off x="3456389" y="594480"/>
                <a:ext cx="31969" cy="29837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8"/>
                      <a:pt x="9" y="10"/>
                      <a:pt x="7" y="10"/>
                    </a:cubicBezTo>
                    <a:cubicBezTo>
                      <a:pt x="5" y="10"/>
                      <a:pt x="4" y="8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22"/>
              <p:cNvSpPr/>
              <p:nvPr/>
            </p:nvSpPr>
            <p:spPr>
              <a:xfrm>
                <a:off x="3477701" y="106431"/>
                <a:ext cx="816266" cy="49870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34" extrusionOk="0">
                    <a:moveTo>
                      <a:pt x="379" y="0"/>
                    </a:moveTo>
                    <a:lnTo>
                      <a:pt x="379" y="106"/>
                    </a:lnTo>
                    <a:lnTo>
                      <a:pt x="301" y="185"/>
                    </a:lnTo>
                    <a:lnTo>
                      <a:pt x="46" y="185"/>
                    </a:lnTo>
                    <a:lnTo>
                      <a:pt x="0" y="231"/>
                    </a:lnTo>
                    <a:lnTo>
                      <a:pt x="3" y="234"/>
                    </a:lnTo>
                    <a:lnTo>
                      <a:pt x="47" y="190"/>
                    </a:lnTo>
                    <a:lnTo>
                      <a:pt x="302" y="190"/>
                    </a:lnTo>
                    <a:lnTo>
                      <a:pt x="383" y="108"/>
                    </a:lnTo>
                    <a:lnTo>
                      <a:pt x="383" y="0"/>
                    </a:lnTo>
                    <a:lnTo>
                      <a:pt x="379" y="0"/>
                    </a:lnTo>
                    <a:lnTo>
                      <a:pt x="3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0" name="Google Shape;1340;p22"/>
            <p:cNvGrpSpPr/>
            <p:nvPr/>
          </p:nvGrpSpPr>
          <p:grpSpPr>
            <a:xfrm flipH="1">
              <a:off x="1167078" y="4735898"/>
              <a:ext cx="619332" cy="1338013"/>
              <a:chOff x="6850421" y="775628"/>
              <a:chExt cx="398541" cy="861012"/>
            </a:xfrm>
          </p:grpSpPr>
          <p:sp>
            <p:nvSpPr>
              <p:cNvPr id="1341" name="Google Shape;1341;p22"/>
              <p:cNvSpPr/>
              <p:nvPr/>
            </p:nvSpPr>
            <p:spPr>
              <a:xfrm>
                <a:off x="6850421" y="1604672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7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7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12"/>
                      <a:pt x="3" y="15"/>
                      <a:pt x="7" y="15"/>
                    </a:cubicBezTo>
                    <a:cubicBezTo>
                      <a:pt x="11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22"/>
              <p:cNvSpPr/>
              <p:nvPr/>
            </p:nvSpPr>
            <p:spPr>
              <a:xfrm>
                <a:off x="7138138" y="775628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3" name="Google Shape;1343;p22"/>
              <p:cNvSpPr/>
              <p:nvPr/>
            </p:nvSpPr>
            <p:spPr>
              <a:xfrm>
                <a:off x="6861077" y="794810"/>
                <a:ext cx="387885" cy="81412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382" extrusionOk="0">
                    <a:moveTo>
                      <a:pt x="5" y="382"/>
                    </a:moveTo>
                    <a:lnTo>
                      <a:pt x="5" y="306"/>
                    </a:lnTo>
                    <a:lnTo>
                      <a:pt x="79" y="231"/>
                    </a:lnTo>
                    <a:lnTo>
                      <a:pt x="146" y="231"/>
                    </a:lnTo>
                    <a:lnTo>
                      <a:pt x="182" y="194"/>
                    </a:lnTo>
                    <a:lnTo>
                      <a:pt x="182" y="40"/>
                    </a:lnTo>
                    <a:lnTo>
                      <a:pt x="142" y="0"/>
                    </a:lnTo>
                    <a:lnTo>
                      <a:pt x="140" y="3"/>
                    </a:lnTo>
                    <a:lnTo>
                      <a:pt x="178" y="42"/>
                    </a:lnTo>
                    <a:lnTo>
                      <a:pt x="178" y="192"/>
                    </a:lnTo>
                    <a:lnTo>
                      <a:pt x="143" y="227"/>
                    </a:lnTo>
                    <a:lnTo>
                      <a:pt x="78" y="227"/>
                    </a:lnTo>
                    <a:lnTo>
                      <a:pt x="0" y="304"/>
                    </a:lnTo>
                    <a:lnTo>
                      <a:pt x="0" y="382"/>
                    </a:lnTo>
                    <a:lnTo>
                      <a:pt x="5" y="382"/>
                    </a:lnTo>
                    <a:lnTo>
                      <a:pt x="5" y="38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4" name="Google Shape;1344;p22"/>
            <p:cNvGrpSpPr/>
            <p:nvPr/>
          </p:nvGrpSpPr>
          <p:grpSpPr>
            <a:xfrm>
              <a:off x="-527805" y="2963157"/>
              <a:ext cx="1064856" cy="813093"/>
              <a:chOff x="3843246" y="357910"/>
              <a:chExt cx="667078" cy="509361"/>
            </a:xfrm>
          </p:grpSpPr>
          <p:sp>
            <p:nvSpPr>
              <p:cNvPr id="1345" name="Google Shape;1345;p22"/>
              <p:cNvSpPr/>
              <p:nvPr/>
            </p:nvSpPr>
            <p:spPr>
              <a:xfrm>
                <a:off x="3870952" y="385616"/>
                <a:ext cx="626584" cy="4710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21" extrusionOk="0">
                    <a:moveTo>
                      <a:pt x="290" y="0"/>
                    </a:moveTo>
                    <a:lnTo>
                      <a:pt x="290" y="78"/>
                    </a:lnTo>
                    <a:lnTo>
                      <a:pt x="151" y="217"/>
                    </a:lnTo>
                    <a:lnTo>
                      <a:pt x="0" y="217"/>
                    </a:lnTo>
                    <a:lnTo>
                      <a:pt x="0" y="221"/>
                    </a:lnTo>
                    <a:lnTo>
                      <a:pt x="153" y="221"/>
                    </a:lnTo>
                    <a:lnTo>
                      <a:pt x="294" y="80"/>
                    </a:lnTo>
                    <a:lnTo>
                      <a:pt x="294" y="0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6" name="Google Shape;1346;p22"/>
              <p:cNvSpPr/>
              <p:nvPr/>
            </p:nvSpPr>
            <p:spPr>
              <a:xfrm>
                <a:off x="3843246" y="83530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7" name="Google Shape;1347;p22"/>
              <p:cNvSpPr/>
              <p:nvPr/>
            </p:nvSpPr>
            <p:spPr>
              <a:xfrm>
                <a:off x="4478354" y="357910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48" name="Google Shape;1348;p22"/>
          <p:cNvGrpSpPr/>
          <p:nvPr/>
        </p:nvGrpSpPr>
        <p:grpSpPr>
          <a:xfrm rot="10800000" flipH="1">
            <a:off x="160162" y="195511"/>
            <a:ext cx="8848706" cy="4568938"/>
            <a:chOff x="160162" y="293088"/>
            <a:chExt cx="8848706" cy="4568938"/>
          </a:xfrm>
        </p:grpSpPr>
        <p:grpSp>
          <p:nvGrpSpPr>
            <p:cNvPr id="1349" name="Google Shape;1349;p22"/>
            <p:cNvGrpSpPr/>
            <p:nvPr/>
          </p:nvGrpSpPr>
          <p:grpSpPr>
            <a:xfrm>
              <a:off x="284763" y="3887075"/>
              <a:ext cx="130200" cy="126125"/>
              <a:chOff x="3935725" y="167575"/>
              <a:chExt cx="130200" cy="126125"/>
            </a:xfrm>
          </p:grpSpPr>
          <p:sp>
            <p:nvSpPr>
              <p:cNvPr id="1350" name="Google Shape;1350;p22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351" name="Google Shape;1351;p22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352" name="Google Shape;1352;p22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1353" name="Google Shape;1353;p22"/>
            <p:cNvGrpSpPr/>
            <p:nvPr/>
          </p:nvGrpSpPr>
          <p:grpSpPr>
            <a:xfrm>
              <a:off x="2122263" y="4735900"/>
              <a:ext cx="130200" cy="126125"/>
              <a:chOff x="3935725" y="167575"/>
              <a:chExt cx="130200" cy="126125"/>
            </a:xfrm>
          </p:grpSpPr>
          <p:sp>
            <p:nvSpPr>
              <p:cNvPr id="1354" name="Google Shape;1354;p22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355" name="Google Shape;1355;p22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356" name="Google Shape;1356;p22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1357" name="Google Shape;1357;p22"/>
            <p:cNvGrpSpPr/>
            <p:nvPr/>
          </p:nvGrpSpPr>
          <p:grpSpPr>
            <a:xfrm>
              <a:off x="8733395" y="4269816"/>
              <a:ext cx="101875" cy="134875"/>
              <a:chOff x="3928495" y="333391"/>
              <a:chExt cx="101875" cy="134875"/>
            </a:xfrm>
          </p:grpSpPr>
          <p:grpSp>
            <p:nvGrpSpPr>
              <p:cNvPr id="1358" name="Google Shape;1358;p22"/>
              <p:cNvGrpSpPr/>
              <p:nvPr/>
            </p:nvGrpSpPr>
            <p:grpSpPr>
              <a:xfrm>
                <a:off x="3928495" y="379241"/>
                <a:ext cx="44700" cy="42600"/>
                <a:chOff x="3928495" y="379241"/>
                <a:chExt cx="44700" cy="42600"/>
              </a:xfrm>
            </p:grpSpPr>
            <p:sp>
              <p:nvSpPr>
                <p:cNvPr id="1359" name="Google Shape;1359;p22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0" name="Google Shape;1360;p22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61" name="Google Shape;1361;p22"/>
              <p:cNvGrpSpPr/>
              <p:nvPr/>
            </p:nvGrpSpPr>
            <p:grpSpPr>
              <a:xfrm>
                <a:off x="3985670" y="425666"/>
                <a:ext cx="44700" cy="42600"/>
                <a:chOff x="3928495" y="379241"/>
                <a:chExt cx="44700" cy="42600"/>
              </a:xfrm>
            </p:grpSpPr>
            <p:sp>
              <p:nvSpPr>
                <p:cNvPr id="1362" name="Google Shape;1362;p22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3" name="Google Shape;1363;p22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64" name="Google Shape;1364;p22"/>
              <p:cNvGrpSpPr/>
              <p:nvPr/>
            </p:nvGrpSpPr>
            <p:grpSpPr>
              <a:xfrm>
                <a:off x="3985670" y="333391"/>
                <a:ext cx="44700" cy="42600"/>
                <a:chOff x="3928495" y="379241"/>
                <a:chExt cx="44700" cy="42600"/>
              </a:xfrm>
            </p:grpSpPr>
            <p:sp>
              <p:nvSpPr>
                <p:cNvPr id="1365" name="Google Shape;1365;p22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6" name="Google Shape;1366;p22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367" name="Google Shape;1367;p22"/>
            <p:cNvGrpSpPr/>
            <p:nvPr/>
          </p:nvGrpSpPr>
          <p:grpSpPr>
            <a:xfrm>
              <a:off x="8559792" y="2929787"/>
              <a:ext cx="449076" cy="119073"/>
              <a:chOff x="7108302" y="2550931"/>
              <a:chExt cx="281323" cy="74593"/>
            </a:xfrm>
          </p:grpSpPr>
          <p:sp>
            <p:nvSpPr>
              <p:cNvPr id="1368" name="Google Shape;1368;p22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9" name="Google Shape;1369;p22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0" name="Google Shape;1370;p22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1" name="Google Shape;1371;p22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2" name="Google Shape;1372;p22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3" name="Google Shape;1373;p22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p22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p22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p22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7" name="Google Shape;1377;p22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8" name="Google Shape;1378;p22"/>
            <p:cNvGrpSpPr/>
            <p:nvPr/>
          </p:nvGrpSpPr>
          <p:grpSpPr>
            <a:xfrm>
              <a:off x="160162" y="1671187"/>
              <a:ext cx="445675" cy="119073"/>
              <a:chOff x="3578973" y="2550931"/>
              <a:chExt cx="279193" cy="74593"/>
            </a:xfrm>
          </p:grpSpPr>
          <p:sp>
            <p:nvSpPr>
              <p:cNvPr id="1379" name="Google Shape;1379;p22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0" name="Google Shape;1380;p22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1" name="Google Shape;1381;p22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2" name="Google Shape;1382;p22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3" name="Google Shape;1383;p22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p22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5" name="Google Shape;1385;p22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6" name="Google Shape;1386;p22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7" name="Google Shape;1387;p22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1388;p22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9" name="Google Shape;1389;p22"/>
            <p:cNvGrpSpPr/>
            <p:nvPr/>
          </p:nvGrpSpPr>
          <p:grpSpPr>
            <a:xfrm>
              <a:off x="6988075" y="293088"/>
              <a:ext cx="130200" cy="126125"/>
              <a:chOff x="3935725" y="167575"/>
              <a:chExt cx="130200" cy="126125"/>
            </a:xfrm>
          </p:grpSpPr>
          <p:sp>
            <p:nvSpPr>
              <p:cNvPr id="1390" name="Google Shape;1390;p22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391" name="Google Shape;1391;p22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392" name="Google Shape;1392;p22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1393" name="Google Shape;1393;p22"/>
            <p:cNvGrpSpPr/>
            <p:nvPr/>
          </p:nvGrpSpPr>
          <p:grpSpPr>
            <a:xfrm>
              <a:off x="317888" y="2240200"/>
              <a:ext cx="130200" cy="126125"/>
              <a:chOff x="3935725" y="167575"/>
              <a:chExt cx="130200" cy="126125"/>
            </a:xfrm>
          </p:grpSpPr>
          <p:sp>
            <p:nvSpPr>
              <p:cNvPr id="1394" name="Google Shape;1394;p22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395" name="Google Shape;1395;p22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396" name="Google Shape;1396;p22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Ref idx="1002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5" r:id="rId4"/>
    <p:sldLayoutId id="2147483658" r:id="rId5"/>
    <p:sldLayoutId id="2147483661" r:id="rId6"/>
    <p:sldLayoutId id="2147483662" r:id="rId7"/>
    <p:sldLayoutId id="2147483664" r:id="rId8"/>
    <p:sldLayoutId id="2147483668" r:id="rId9"/>
    <p:sldLayoutId id="2147483672" r:id="rId10"/>
    <p:sldLayoutId id="2147483673" r:id="rId11"/>
    <p:sldLayoutId id="2147483674" r:id="rId12"/>
    <p:sldLayoutId id="2147483678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2" Type="http://schemas.microsoft.com/office/2007/relationships/hdphoto" Target="../media/hdphoto5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22.png"/><Relationship Id="rId14" Type="http://schemas.microsoft.com/office/2007/relationships/hdphoto" Target="../media/hdphoto6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32"/>
          <p:cNvSpPr txBox="1">
            <a:spLocks noGrp="1"/>
          </p:cNvSpPr>
          <p:nvPr>
            <p:ph type="ctrTitle"/>
          </p:nvPr>
        </p:nvSpPr>
        <p:spPr>
          <a:xfrm>
            <a:off x="1940848" y="1481275"/>
            <a:ext cx="5262300" cy="15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Super Store Sales Analysis</a:t>
            </a:r>
            <a:endParaRPr dirty="0"/>
          </a:p>
        </p:txBody>
      </p:sp>
      <p:sp>
        <p:nvSpPr>
          <p:cNvPr id="1854" name="Google Shape;1854;p32"/>
          <p:cNvSpPr txBox="1">
            <a:spLocks noGrp="1"/>
          </p:cNvSpPr>
          <p:nvPr>
            <p:ph type="subTitle" idx="1"/>
          </p:nvPr>
        </p:nvSpPr>
        <p:spPr>
          <a:xfrm>
            <a:off x="1940825" y="3117900"/>
            <a:ext cx="52623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Disclaimer: The information provided in this text is not factual and is for illustrative purposes only</a:t>
            </a:r>
          </a:p>
        </p:txBody>
      </p:sp>
      <p:grpSp>
        <p:nvGrpSpPr>
          <p:cNvPr id="1855" name="Google Shape;1855;p32"/>
          <p:cNvGrpSpPr/>
          <p:nvPr/>
        </p:nvGrpSpPr>
        <p:grpSpPr>
          <a:xfrm>
            <a:off x="853525" y="1356675"/>
            <a:ext cx="130200" cy="126125"/>
            <a:chOff x="3935725" y="167575"/>
            <a:chExt cx="130200" cy="126125"/>
          </a:xfrm>
        </p:grpSpPr>
        <p:sp>
          <p:nvSpPr>
            <p:cNvPr id="1856" name="Google Shape;1856;p32"/>
            <p:cNvSpPr/>
            <p:nvPr/>
          </p:nvSpPr>
          <p:spPr>
            <a:xfrm>
              <a:off x="3935725" y="167575"/>
              <a:ext cx="65100" cy="56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857" name="Google Shape;1857;p32"/>
            <p:cNvSpPr/>
            <p:nvPr/>
          </p:nvSpPr>
          <p:spPr>
            <a:xfrm>
              <a:off x="4000825" y="201775"/>
              <a:ext cx="65100" cy="56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858" name="Google Shape;1858;p32"/>
            <p:cNvSpPr/>
            <p:nvPr/>
          </p:nvSpPr>
          <p:spPr>
            <a:xfrm>
              <a:off x="3935725" y="237300"/>
              <a:ext cx="65100" cy="56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1859" name="Google Shape;1859;p32"/>
          <p:cNvGrpSpPr/>
          <p:nvPr/>
        </p:nvGrpSpPr>
        <p:grpSpPr>
          <a:xfrm>
            <a:off x="7971688" y="4236400"/>
            <a:ext cx="130200" cy="126125"/>
            <a:chOff x="3935725" y="167575"/>
            <a:chExt cx="130200" cy="126125"/>
          </a:xfrm>
        </p:grpSpPr>
        <p:sp>
          <p:nvSpPr>
            <p:cNvPr id="1860" name="Google Shape;1860;p32"/>
            <p:cNvSpPr/>
            <p:nvPr/>
          </p:nvSpPr>
          <p:spPr>
            <a:xfrm>
              <a:off x="3935725" y="167575"/>
              <a:ext cx="65100" cy="564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861" name="Google Shape;1861;p32"/>
            <p:cNvSpPr/>
            <p:nvPr/>
          </p:nvSpPr>
          <p:spPr>
            <a:xfrm>
              <a:off x="4000825" y="201775"/>
              <a:ext cx="65100" cy="564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862" name="Google Shape;1862;p32"/>
            <p:cNvSpPr/>
            <p:nvPr/>
          </p:nvSpPr>
          <p:spPr>
            <a:xfrm>
              <a:off x="3935725" y="237300"/>
              <a:ext cx="65100" cy="564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1863" name="Google Shape;1863;p32"/>
          <p:cNvGrpSpPr/>
          <p:nvPr/>
        </p:nvGrpSpPr>
        <p:grpSpPr>
          <a:xfrm>
            <a:off x="7689617" y="673937"/>
            <a:ext cx="449076" cy="119073"/>
            <a:chOff x="7108302" y="2550931"/>
            <a:chExt cx="281323" cy="74593"/>
          </a:xfrm>
        </p:grpSpPr>
        <p:sp>
          <p:nvSpPr>
            <p:cNvPr id="1864" name="Google Shape;1864;p32"/>
            <p:cNvSpPr/>
            <p:nvPr/>
          </p:nvSpPr>
          <p:spPr>
            <a:xfrm>
              <a:off x="7347000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5" y="17"/>
                  </a:lnTo>
                  <a:lnTo>
                    <a:pt x="20" y="3"/>
                  </a:lnTo>
                  <a:lnTo>
                    <a:pt x="17" y="0"/>
                  </a:lnTo>
                  <a:lnTo>
                    <a:pt x="0" y="17"/>
                  </a:lnTo>
                  <a:lnTo>
                    <a:pt x="17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5" name="Google Shape;1865;p32"/>
            <p:cNvSpPr/>
            <p:nvPr/>
          </p:nvSpPr>
          <p:spPr>
            <a:xfrm>
              <a:off x="7285195" y="2550931"/>
              <a:ext cx="44757" cy="74593"/>
            </a:xfrm>
            <a:custGeom>
              <a:avLst/>
              <a:gdLst/>
              <a:ahLst/>
              <a:cxnLst/>
              <a:rect l="l" t="t" r="r" b="b"/>
              <a:pathLst>
                <a:path w="21" h="35" extrusionOk="0">
                  <a:moveTo>
                    <a:pt x="21" y="32"/>
                  </a:moveTo>
                  <a:lnTo>
                    <a:pt x="7" y="17"/>
                  </a:lnTo>
                  <a:lnTo>
                    <a:pt x="21" y="3"/>
                  </a:lnTo>
                  <a:lnTo>
                    <a:pt x="18" y="0"/>
                  </a:lnTo>
                  <a:lnTo>
                    <a:pt x="0" y="17"/>
                  </a:lnTo>
                  <a:lnTo>
                    <a:pt x="18" y="35"/>
                  </a:lnTo>
                  <a:lnTo>
                    <a:pt x="21" y="32"/>
                  </a:lnTo>
                  <a:lnTo>
                    <a:pt x="21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6" name="Google Shape;1866;p32"/>
            <p:cNvSpPr/>
            <p:nvPr/>
          </p:nvSpPr>
          <p:spPr>
            <a:xfrm>
              <a:off x="7227651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6" y="17"/>
                  </a:lnTo>
                  <a:lnTo>
                    <a:pt x="20" y="3"/>
                  </a:lnTo>
                  <a:lnTo>
                    <a:pt x="17" y="0"/>
                  </a:lnTo>
                  <a:lnTo>
                    <a:pt x="0" y="17"/>
                  </a:lnTo>
                  <a:lnTo>
                    <a:pt x="17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7" name="Google Shape;1867;p32"/>
            <p:cNvSpPr/>
            <p:nvPr/>
          </p:nvSpPr>
          <p:spPr>
            <a:xfrm>
              <a:off x="7170108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5" y="17"/>
                  </a:lnTo>
                  <a:lnTo>
                    <a:pt x="20" y="3"/>
                  </a:lnTo>
                  <a:lnTo>
                    <a:pt x="16" y="0"/>
                  </a:lnTo>
                  <a:lnTo>
                    <a:pt x="0" y="17"/>
                  </a:lnTo>
                  <a:lnTo>
                    <a:pt x="16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8" name="Google Shape;1868;p32"/>
            <p:cNvSpPr/>
            <p:nvPr/>
          </p:nvSpPr>
          <p:spPr>
            <a:xfrm>
              <a:off x="7108302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6" y="17"/>
                  </a:lnTo>
                  <a:lnTo>
                    <a:pt x="20" y="3"/>
                  </a:lnTo>
                  <a:lnTo>
                    <a:pt x="18" y="0"/>
                  </a:lnTo>
                  <a:lnTo>
                    <a:pt x="0" y="17"/>
                  </a:lnTo>
                  <a:lnTo>
                    <a:pt x="18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9" name="Google Shape;1869;p32"/>
            <p:cNvSpPr/>
            <p:nvPr/>
          </p:nvSpPr>
          <p:spPr>
            <a:xfrm>
              <a:off x="7347000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5" y="17"/>
                  </a:lnTo>
                  <a:lnTo>
                    <a:pt x="20" y="3"/>
                  </a:lnTo>
                  <a:lnTo>
                    <a:pt x="17" y="0"/>
                  </a:lnTo>
                  <a:lnTo>
                    <a:pt x="0" y="17"/>
                  </a:lnTo>
                  <a:lnTo>
                    <a:pt x="17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0" name="Google Shape;1870;p32"/>
            <p:cNvSpPr/>
            <p:nvPr/>
          </p:nvSpPr>
          <p:spPr>
            <a:xfrm>
              <a:off x="7285195" y="2550931"/>
              <a:ext cx="44757" cy="74593"/>
            </a:xfrm>
            <a:custGeom>
              <a:avLst/>
              <a:gdLst/>
              <a:ahLst/>
              <a:cxnLst/>
              <a:rect l="l" t="t" r="r" b="b"/>
              <a:pathLst>
                <a:path w="21" h="35" extrusionOk="0">
                  <a:moveTo>
                    <a:pt x="21" y="32"/>
                  </a:moveTo>
                  <a:lnTo>
                    <a:pt x="7" y="17"/>
                  </a:lnTo>
                  <a:lnTo>
                    <a:pt x="21" y="3"/>
                  </a:lnTo>
                  <a:lnTo>
                    <a:pt x="18" y="0"/>
                  </a:lnTo>
                  <a:lnTo>
                    <a:pt x="0" y="17"/>
                  </a:lnTo>
                  <a:lnTo>
                    <a:pt x="18" y="35"/>
                  </a:lnTo>
                  <a:lnTo>
                    <a:pt x="21" y="32"/>
                  </a:lnTo>
                  <a:lnTo>
                    <a:pt x="21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1" name="Google Shape;1871;p32"/>
            <p:cNvSpPr/>
            <p:nvPr/>
          </p:nvSpPr>
          <p:spPr>
            <a:xfrm>
              <a:off x="7227651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6" y="17"/>
                  </a:lnTo>
                  <a:lnTo>
                    <a:pt x="20" y="3"/>
                  </a:lnTo>
                  <a:lnTo>
                    <a:pt x="17" y="0"/>
                  </a:lnTo>
                  <a:lnTo>
                    <a:pt x="0" y="17"/>
                  </a:lnTo>
                  <a:lnTo>
                    <a:pt x="17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2" name="Google Shape;1872;p32"/>
            <p:cNvSpPr/>
            <p:nvPr/>
          </p:nvSpPr>
          <p:spPr>
            <a:xfrm>
              <a:off x="7170108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5" y="17"/>
                  </a:lnTo>
                  <a:lnTo>
                    <a:pt x="20" y="3"/>
                  </a:lnTo>
                  <a:lnTo>
                    <a:pt x="16" y="0"/>
                  </a:lnTo>
                  <a:lnTo>
                    <a:pt x="0" y="17"/>
                  </a:lnTo>
                  <a:lnTo>
                    <a:pt x="16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3" name="Google Shape;1873;p32"/>
            <p:cNvSpPr/>
            <p:nvPr/>
          </p:nvSpPr>
          <p:spPr>
            <a:xfrm>
              <a:off x="7108302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6" y="17"/>
                  </a:lnTo>
                  <a:lnTo>
                    <a:pt x="20" y="3"/>
                  </a:lnTo>
                  <a:lnTo>
                    <a:pt x="18" y="0"/>
                  </a:lnTo>
                  <a:lnTo>
                    <a:pt x="0" y="17"/>
                  </a:lnTo>
                  <a:lnTo>
                    <a:pt x="18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74" name="Google Shape;1874;p32"/>
          <p:cNvGrpSpPr/>
          <p:nvPr/>
        </p:nvGrpSpPr>
        <p:grpSpPr>
          <a:xfrm>
            <a:off x="1709845" y="3503154"/>
            <a:ext cx="101875" cy="134875"/>
            <a:chOff x="3928495" y="333391"/>
            <a:chExt cx="101875" cy="134875"/>
          </a:xfrm>
        </p:grpSpPr>
        <p:grpSp>
          <p:nvGrpSpPr>
            <p:cNvPr id="1875" name="Google Shape;1875;p32"/>
            <p:cNvGrpSpPr/>
            <p:nvPr/>
          </p:nvGrpSpPr>
          <p:grpSpPr>
            <a:xfrm>
              <a:off x="3928495" y="379241"/>
              <a:ext cx="44700" cy="42600"/>
              <a:chOff x="3928495" y="379241"/>
              <a:chExt cx="44700" cy="42600"/>
            </a:xfrm>
          </p:grpSpPr>
          <p:sp>
            <p:nvSpPr>
              <p:cNvPr id="1876" name="Google Shape;1876;p32"/>
              <p:cNvSpPr/>
              <p:nvPr/>
            </p:nvSpPr>
            <p:spPr>
              <a:xfrm>
                <a:off x="3928495" y="396272"/>
                <a:ext cx="44700" cy="8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7" name="Google Shape;1877;p32"/>
              <p:cNvSpPr/>
              <p:nvPr/>
            </p:nvSpPr>
            <p:spPr>
              <a:xfrm>
                <a:off x="3946802" y="379241"/>
                <a:ext cx="8100" cy="42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8" name="Google Shape;1878;p32"/>
            <p:cNvGrpSpPr/>
            <p:nvPr/>
          </p:nvGrpSpPr>
          <p:grpSpPr>
            <a:xfrm>
              <a:off x="3985670" y="425666"/>
              <a:ext cx="44700" cy="42600"/>
              <a:chOff x="3928495" y="379241"/>
              <a:chExt cx="44700" cy="42600"/>
            </a:xfrm>
          </p:grpSpPr>
          <p:sp>
            <p:nvSpPr>
              <p:cNvPr id="1879" name="Google Shape;1879;p32"/>
              <p:cNvSpPr/>
              <p:nvPr/>
            </p:nvSpPr>
            <p:spPr>
              <a:xfrm>
                <a:off x="3928495" y="396272"/>
                <a:ext cx="44700" cy="8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0" name="Google Shape;1880;p32"/>
              <p:cNvSpPr/>
              <p:nvPr/>
            </p:nvSpPr>
            <p:spPr>
              <a:xfrm>
                <a:off x="3946802" y="379241"/>
                <a:ext cx="8100" cy="42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81" name="Google Shape;1881;p32"/>
            <p:cNvGrpSpPr/>
            <p:nvPr/>
          </p:nvGrpSpPr>
          <p:grpSpPr>
            <a:xfrm>
              <a:off x="3985670" y="333391"/>
              <a:ext cx="44700" cy="42600"/>
              <a:chOff x="3928495" y="379241"/>
              <a:chExt cx="44700" cy="42600"/>
            </a:xfrm>
          </p:grpSpPr>
          <p:sp>
            <p:nvSpPr>
              <p:cNvPr id="1882" name="Google Shape;1882;p32"/>
              <p:cNvSpPr/>
              <p:nvPr/>
            </p:nvSpPr>
            <p:spPr>
              <a:xfrm>
                <a:off x="3928495" y="396272"/>
                <a:ext cx="44700" cy="8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3" name="Google Shape;1883;p32"/>
              <p:cNvSpPr/>
              <p:nvPr/>
            </p:nvSpPr>
            <p:spPr>
              <a:xfrm>
                <a:off x="3946802" y="379241"/>
                <a:ext cx="8100" cy="42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84" name="Google Shape;1884;p32"/>
          <p:cNvGrpSpPr/>
          <p:nvPr/>
        </p:nvGrpSpPr>
        <p:grpSpPr>
          <a:xfrm>
            <a:off x="7614013" y="1356675"/>
            <a:ext cx="130200" cy="126125"/>
            <a:chOff x="3935725" y="167575"/>
            <a:chExt cx="130200" cy="126125"/>
          </a:xfrm>
        </p:grpSpPr>
        <p:sp>
          <p:nvSpPr>
            <p:cNvPr id="1885" name="Google Shape;1885;p32"/>
            <p:cNvSpPr/>
            <p:nvPr/>
          </p:nvSpPr>
          <p:spPr>
            <a:xfrm>
              <a:off x="3935725" y="167575"/>
              <a:ext cx="65100" cy="564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886" name="Google Shape;1886;p32"/>
            <p:cNvSpPr/>
            <p:nvPr/>
          </p:nvSpPr>
          <p:spPr>
            <a:xfrm>
              <a:off x="4000825" y="201775"/>
              <a:ext cx="65100" cy="564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887" name="Google Shape;1887;p32"/>
            <p:cNvSpPr/>
            <p:nvPr/>
          </p:nvSpPr>
          <p:spPr>
            <a:xfrm>
              <a:off x="3935725" y="237300"/>
              <a:ext cx="65100" cy="564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p51"/>
          <p:cNvSpPr txBox="1">
            <a:spLocks noGrp="1"/>
          </p:cNvSpPr>
          <p:nvPr>
            <p:ph type="title"/>
          </p:nvPr>
        </p:nvSpPr>
        <p:spPr>
          <a:xfrm>
            <a:off x="110691" y="445025"/>
            <a:ext cx="892261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Sales Data Segmentation &amp; Outlier Analysis</a:t>
            </a:r>
            <a:endParaRPr dirty="0"/>
          </a:p>
        </p:txBody>
      </p:sp>
      <p:sp>
        <p:nvSpPr>
          <p:cNvPr id="17" name="Google Shape;2267;p50"/>
          <p:cNvSpPr/>
          <p:nvPr/>
        </p:nvSpPr>
        <p:spPr>
          <a:xfrm>
            <a:off x="498678" y="1173700"/>
            <a:ext cx="77040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ar-EG" sz="2000" b="1" dirty="0">
                <a:solidFill>
                  <a:schemeClr val="dk1"/>
                </a:solidFill>
                <a:latin typeface="Calibri" panose="020F0502020204030204" pitchFamily="34" charset="0"/>
                <a:ea typeface="Lexend"/>
                <a:cs typeface="Calibri" panose="020F0502020204030204" pitchFamily="34" charset="0"/>
                <a:sym typeface="Lexend"/>
              </a:rPr>
              <a:t>مشكلة البيانات و التأثير</a:t>
            </a:r>
            <a:endParaRPr sz="2000" b="1" dirty="0">
              <a:solidFill>
                <a:schemeClr val="dk1"/>
              </a:solidFill>
              <a:latin typeface="Calibri" panose="020F0502020204030204" pitchFamily="34" charset="0"/>
              <a:ea typeface="Lexend"/>
              <a:cs typeface="Calibri" panose="020F0502020204030204" pitchFamily="34" charset="0"/>
              <a:sym typeface="Lexend"/>
            </a:endParaRPr>
          </a:p>
        </p:txBody>
      </p:sp>
      <p:sp>
        <p:nvSpPr>
          <p:cNvPr id="20" name="Google Shape;2270;p50"/>
          <p:cNvSpPr/>
          <p:nvPr/>
        </p:nvSpPr>
        <p:spPr>
          <a:xfrm>
            <a:off x="906279" y="2966298"/>
            <a:ext cx="2078400" cy="734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Median  </a:t>
            </a:r>
            <a:r>
              <a:rPr lang="ar-EG" dirty="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حيث يبلغ ال</a:t>
            </a:r>
          </a:p>
          <a:p>
            <a:pPr lvl="0" algn="ctr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Mean  </a:t>
            </a:r>
            <a:r>
              <a:rPr lang="ar-EG" dirty="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ربع قيمة ال</a:t>
            </a:r>
          </a:p>
        </p:txBody>
      </p:sp>
      <p:cxnSp>
        <p:nvCxnSpPr>
          <p:cNvPr id="21" name="Google Shape;2271;p50"/>
          <p:cNvCxnSpPr/>
          <p:nvPr/>
        </p:nvCxnSpPr>
        <p:spPr>
          <a:xfrm rot="5400000">
            <a:off x="2857640" y="731039"/>
            <a:ext cx="571525" cy="241444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" name="Google Shape;2275;p50"/>
          <p:cNvCxnSpPr/>
          <p:nvPr/>
        </p:nvCxnSpPr>
        <p:spPr>
          <a:xfrm rot="16200000" flipH="1">
            <a:off x="5360201" y="623673"/>
            <a:ext cx="607401" cy="262655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6" name="Google Shape;2276;p50"/>
          <p:cNvSpPr txBox="1"/>
          <p:nvPr/>
        </p:nvSpPr>
        <p:spPr>
          <a:xfrm>
            <a:off x="871287" y="2241239"/>
            <a:ext cx="2148384" cy="85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ar-EG" sz="2000" b="1" dirty="0">
                <a:solidFill>
                  <a:schemeClr val="dk1"/>
                </a:solidFill>
                <a:latin typeface="Calibri" panose="020F0502020204030204" pitchFamily="34" charset="0"/>
                <a:ea typeface="Lexend"/>
                <a:cs typeface="Calibri" panose="020F0502020204030204" pitchFamily="34" charset="0"/>
                <a:sym typeface="Lexend"/>
              </a:rPr>
              <a:t>وهذا يؤدي الى وجود </a:t>
            </a:r>
            <a:r>
              <a:rPr lang="en-US" sz="2000" b="1" dirty="0">
                <a:solidFill>
                  <a:schemeClr val="dk1"/>
                </a:solidFill>
                <a:latin typeface="Calibri" panose="020F0502020204030204" pitchFamily="34" charset="0"/>
                <a:ea typeface="Lexend"/>
                <a:cs typeface="Calibri" panose="020F0502020204030204" pitchFamily="34" charset="0"/>
                <a:sym typeface="Lexend"/>
              </a:rPr>
              <a:t>Outliers </a:t>
            </a:r>
          </a:p>
        </p:txBody>
      </p:sp>
      <p:sp>
        <p:nvSpPr>
          <p:cNvPr id="29" name="Google Shape;2279;p50"/>
          <p:cNvSpPr txBox="1">
            <a:spLocks/>
          </p:cNvSpPr>
          <p:nvPr/>
        </p:nvSpPr>
        <p:spPr>
          <a:xfrm>
            <a:off x="1429179" y="3815879"/>
            <a:ext cx="1032600" cy="50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algn="ctr"/>
            <a:r>
              <a:rPr lang="ar-EG" sz="2600" dirty="0"/>
              <a:t>1</a:t>
            </a:r>
            <a:r>
              <a:rPr lang="en-US" sz="2600" dirty="0"/>
              <a:t>/4</a:t>
            </a:r>
            <a:endParaRPr lang="fr" sz="2600" dirty="0"/>
          </a:p>
        </p:txBody>
      </p:sp>
      <p:cxnSp>
        <p:nvCxnSpPr>
          <p:cNvPr id="32" name="Google Shape;2282;p50"/>
          <p:cNvCxnSpPr>
            <a:endCxn id="29" idx="0"/>
          </p:cNvCxnSpPr>
          <p:nvPr/>
        </p:nvCxnSpPr>
        <p:spPr>
          <a:xfrm>
            <a:off x="1945479" y="3586553"/>
            <a:ext cx="0" cy="22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285" name="Right Arrow 2284"/>
          <p:cNvSpPr/>
          <p:nvPr/>
        </p:nvSpPr>
        <p:spPr>
          <a:xfrm rot="10800000">
            <a:off x="4101776" y="2564323"/>
            <a:ext cx="497699" cy="262702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Google Shape;2269;p50"/>
          <p:cNvSpPr/>
          <p:nvPr/>
        </p:nvSpPr>
        <p:spPr>
          <a:xfrm>
            <a:off x="5752275" y="2948741"/>
            <a:ext cx="2451000" cy="367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EG" dirty="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حيث تتراوح:</a:t>
            </a:r>
            <a:endParaRPr dirty="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96" name="Google Shape;2272;p50"/>
          <p:cNvSpPr txBox="1"/>
          <p:nvPr/>
        </p:nvSpPr>
        <p:spPr>
          <a:xfrm>
            <a:off x="5752579" y="2260925"/>
            <a:ext cx="2451000" cy="79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ar-EG" sz="2000" b="1" dirty="0">
                <a:solidFill>
                  <a:schemeClr val="dk1"/>
                </a:solidFill>
                <a:latin typeface="Calibri" panose="020F0502020204030204" pitchFamily="34" charset="0"/>
                <a:ea typeface="Lexend"/>
                <a:cs typeface="Calibri" panose="020F0502020204030204" pitchFamily="34" charset="0"/>
                <a:sym typeface="Lexend"/>
              </a:rPr>
              <a:t>يوجد تباين كبير في الاسعار فى عمود المبيعات</a:t>
            </a:r>
            <a:endParaRPr sz="2000" b="1" dirty="0">
              <a:solidFill>
                <a:schemeClr val="dk1"/>
              </a:solidFill>
              <a:latin typeface="Calibri" panose="020F0502020204030204" pitchFamily="34" charset="0"/>
              <a:ea typeface="Lexend"/>
              <a:cs typeface="Calibri" panose="020F0502020204030204" pitchFamily="34" charset="0"/>
              <a:sym typeface="Lexend"/>
            </a:endParaRPr>
          </a:p>
        </p:txBody>
      </p:sp>
      <p:sp>
        <p:nvSpPr>
          <p:cNvPr id="97" name="Google Shape;2269;p50"/>
          <p:cNvSpPr/>
          <p:nvPr/>
        </p:nvSpPr>
        <p:spPr>
          <a:xfrm>
            <a:off x="7390463" y="3287325"/>
            <a:ext cx="636084" cy="367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EG" dirty="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اقل قيمة</a:t>
            </a:r>
            <a:endParaRPr dirty="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98" name="Google Shape;2269;p50"/>
          <p:cNvSpPr/>
          <p:nvPr/>
        </p:nvSpPr>
        <p:spPr>
          <a:xfrm>
            <a:off x="5877707" y="3263902"/>
            <a:ext cx="859449" cy="367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EG" dirty="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أعلى قيمة</a:t>
            </a:r>
            <a:endParaRPr dirty="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99" name="Google Shape;2269;p50"/>
          <p:cNvSpPr/>
          <p:nvPr/>
        </p:nvSpPr>
        <p:spPr>
          <a:xfrm>
            <a:off x="6659733" y="3287914"/>
            <a:ext cx="636084" cy="367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EG" dirty="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و</a:t>
            </a:r>
            <a:endParaRPr dirty="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100" name="Google Shape;2279;p50"/>
          <p:cNvSpPr txBox="1">
            <a:spLocks/>
          </p:cNvSpPr>
          <p:nvPr/>
        </p:nvSpPr>
        <p:spPr>
          <a:xfrm>
            <a:off x="5781556" y="3860687"/>
            <a:ext cx="1032600" cy="50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algn="ctr"/>
            <a:r>
              <a:rPr lang="ar-EG" sz="2000" dirty="0"/>
              <a:t>22,638</a:t>
            </a:r>
            <a:endParaRPr lang="fr" sz="2000" dirty="0"/>
          </a:p>
        </p:txBody>
      </p:sp>
      <p:cxnSp>
        <p:nvCxnSpPr>
          <p:cNvPr id="101" name="Google Shape;2282;p50"/>
          <p:cNvCxnSpPr>
            <a:stCxn id="98" idx="2"/>
            <a:endCxn id="100" idx="0"/>
          </p:cNvCxnSpPr>
          <p:nvPr/>
        </p:nvCxnSpPr>
        <p:spPr>
          <a:xfrm flipH="1">
            <a:off x="6297856" y="3631361"/>
            <a:ext cx="9576" cy="22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02" name="Google Shape;2279;p50"/>
          <p:cNvSpPr txBox="1">
            <a:spLocks/>
          </p:cNvSpPr>
          <p:nvPr/>
        </p:nvSpPr>
        <p:spPr>
          <a:xfrm>
            <a:off x="7170675" y="3860687"/>
            <a:ext cx="1032600" cy="50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algn="ctr"/>
            <a:r>
              <a:rPr lang="ar-EG" sz="2000" dirty="0"/>
              <a:t>0.44</a:t>
            </a:r>
            <a:endParaRPr lang="fr" sz="2000" dirty="0"/>
          </a:p>
        </p:txBody>
      </p:sp>
      <p:cxnSp>
        <p:nvCxnSpPr>
          <p:cNvPr id="103" name="Google Shape;2282;p50"/>
          <p:cNvCxnSpPr>
            <a:endCxn id="102" idx="0"/>
          </p:cNvCxnSpPr>
          <p:nvPr/>
        </p:nvCxnSpPr>
        <p:spPr>
          <a:xfrm flipH="1">
            <a:off x="7686975" y="3631361"/>
            <a:ext cx="9678" cy="22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p51"/>
          <p:cNvSpPr txBox="1">
            <a:spLocks noGrp="1"/>
          </p:cNvSpPr>
          <p:nvPr>
            <p:ph type="title"/>
          </p:nvPr>
        </p:nvSpPr>
        <p:spPr>
          <a:xfrm>
            <a:off x="110691" y="445025"/>
            <a:ext cx="892261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Sales Data Segmentation &amp; Outlier Analysis</a:t>
            </a:r>
            <a:endParaRPr dirty="0"/>
          </a:p>
        </p:txBody>
      </p:sp>
      <p:sp>
        <p:nvSpPr>
          <p:cNvPr id="2288" name="Google Shape;2288;p51"/>
          <p:cNvSpPr/>
          <p:nvPr/>
        </p:nvSpPr>
        <p:spPr>
          <a:xfrm>
            <a:off x="3346350" y="1220200"/>
            <a:ext cx="24513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sz="20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Outliers</a:t>
            </a:r>
            <a:r>
              <a:rPr lang="ar-EG" sz="20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معالجة الـ </a:t>
            </a:r>
            <a:endParaRPr sz="2000" b="1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90" name="Google Shape;2290;p51"/>
          <p:cNvSpPr txBox="1"/>
          <p:nvPr/>
        </p:nvSpPr>
        <p:spPr>
          <a:xfrm>
            <a:off x="3346350" y="1602056"/>
            <a:ext cx="24513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ar-EG" dirty="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تم تقسيم البيانات إلى قطاعات بناءً على:</a:t>
            </a:r>
          </a:p>
        </p:txBody>
      </p:sp>
      <p:sp>
        <p:nvSpPr>
          <p:cNvPr id="2292" name="Google Shape;2292;p51"/>
          <p:cNvSpPr txBox="1"/>
          <p:nvPr/>
        </p:nvSpPr>
        <p:spPr>
          <a:xfrm>
            <a:off x="720000" y="2389302"/>
            <a:ext cx="24513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ar-EG" dirty="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تم تحديد 1000 أوردر بقيمة 1.45 </a:t>
            </a:r>
            <a:r>
              <a:rPr lang="en-US" dirty="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Outliers</a:t>
            </a:r>
            <a:r>
              <a:rPr lang="ar-EG" dirty="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مليون دولار فى </a:t>
            </a:r>
            <a:endParaRPr dirty="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2293" name="Google Shape;2293;p51"/>
          <p:cNvSpPr txBox="1"/>
          <p:nvPr/>
        </p:nvSpPr>
        <p:spPr>
          <a:xfrm>
            <a:off x="5972625" y="2389302"/>
            <a:ext cx="24513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ar-EG" dirty="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 موجودة فى ال</a:t>
            </a:r>
            <a:r>
              <a:rPr lang="en-US" dirty="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Outliers</a:t>
            </a:r>
            <a:r>
              <a:rPr lang="ar-EG" dirty="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 القيم الشاذة  الـقطاعات 5, 6, 7, 8</a:t>
            </a:r>
          </a:p>
          <a:p>
            <a:pPr lvl="0" algn="ctr">
              <a:lnSpc>
                <a:spcPct val="115000"/>
              </a:lnSpc>
            </a:pPr>
            <a:endParaRPr dirty="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2295" name="Google Shape;2295;p51"/>
          <p:cNvSpPr/>
          <p:nvPr/>
        </p:nvSpPr>
        <p:spPr>
          <a:xfrm>
            <a:off x="720000" y="2007445"/>
            <a:ext cx="24513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ar-EG" sz="2000" b="1" dirty="0">
                <a:solidFill>
                  <a:schemeClr val="dk1"/>
                </a:solidFill>
                <a:latin typeface="Calibri" panose="020F0502020204030204" pitchFamily="34" charset="0"/>
                <a:ea typeface="Lexend"/>
                <a:cs typeface="Calibri" panose="020F0502020204030204" pitchFamily="34" charset="0"/>
                <a:sym typeface="Lexend"/>
              </a:rPr>
              <a:t>)</a:t>
            </a:r>
            <a:r>
              <a:rPr lang="en-US" sz="2000" b="1" dirty="0">
                <a:solidFill>
                  <a:schemeClr val="dk1"/>
                </a:solidFill>
                <a:latin typeface="Calibri" panose="020F0502020204030204" pitchFamily="34" charset="0"/>
                <a:ea typeface="Lexend"/>
                <a:cs typeface="Calibri" panose="020F0502020204030204" pitchFamily="34" charset="0"/>
                <a:sym typeface="Lexend"/>
              </a:rPr>
              <a:t>IQR</a:t>
            </a:r>
            <a:r>
              <a:rPr lang="ar-EG" sz="2000" b="1" dirty="0">
                <a:solidFill>
                  <a:schemeClr val="dk1"/>
                </a:solidFill>
                <a:latin typeface="Calibri" panose="020F0502020204030204" pitchFamily="34" charset="0"/>
                <a:ea typeface="Lexend"/>
                <a:cs typeface="Calibri" panose="020F0502020204030204" pitchFamily="34" charset="0"/>
                <a:sym typeface="Lexend"/>
              </a:rPr>
              <a:t>(</a:t>
            </a:r>
            <a:r>
              <a:rPr lang="en-US" sz="2000" b="1" dirty="0">
                <a:solidFill>
                  <a:schemeClr val="dk1"/>
                </a:solidFill>
                <a:latin typeface="Calibri" panose="020F0502020204030204" pitchFamily="34" charset="0"/>
                <a:ea typeface="Lexend"/>
                <a:cs typeface="Calibri" panose="020F0502020204030204" pitchFamily="34" charset="0"/>
                <a:sym typeface="Lexend"/>
              </a:rPr>
              <a:t> </a:t>
            </a:r>
            <a:r>
              <a:rPr lang="ar-EG" sz="2000" b="1" dirty="0">
                <a:solidFill>
                  <a:schemeClr val="dk1"/>
                </a:solidFill>
                <a:latin typeface="Calibri" panose="020F0502020204030204" pitchFamily="34" charset="0"/>
                <a:ea typeface="Lexend"/>
                <a:cs typeface="Calibri" panose="020F0502020204030204" pitchFamily="34" charset="0"/>
                <a:sym typeface="Lexend"/>
              </a:rPr>
              <a:t>النطاق الرباعي</a:t>
            </a:r>
            <a:endParaRPr sz="2000" b="1" dirty="0">
              <a:solidFill>
                <a:schemeClr val="dk1"/>
              </a:solidFill>
              <a:latin typeface="Calibri" panose="020F0502020204030204" pitchFamily="34" charset="0"/>
              <a:ea typeface="Lexend"/>
              <a:cs typeface="Calibri" panose="020F0502020204030204" pitchFamily="34" charset="0"/>
              <a:sym typeface="Lexend"/>
            </a:endParaRPr>
          </a:p>
        </p:txBody>
      </p:sp>
      <p:sp>
        <p:nvSpPr>
          <p:cNvPr id="2297" name="Google Shape;2297;p51"/>
          <p:cNvSpPr/>
          <p:nvPr/>
        </p:nvSpPr>
        <p:spPr>
          <a:xfrm>
            <a:off x="5972625" y="2007445"/>
            <a:ext cx="2709362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ar-EG" sz="2000" b="1" dirty="0">
                <a:solidFill>
                  <a:schemeClr val="dk1"/>
                </a:solidFill>
                <a:latin typeface="Calibri" panose="020F0502020204030204" pitchFamily="34" charset="0"/>
                <a:ea typeface="Lexend"/>
                <a:cs typeface="Calibri" panose="020F0502020204030204" pitchFamily="34" charset="0"/>
                <a:sym typeface="Lexend"/>
              </a:rPr>
              <a:t>)</a:t>
            </a:r>
            <a:r>
              <a:rPr lang="en-US" sz="2000" b="1" dirty="0">
                <a:solidFill>
                  <a:schemeClr val="dk1"/>
                </a:solidFill>
                <a:latin typeface="Calibri" panose="020F0502020204030204" pitchFamily="34" charset="0"/>
                <a:ea typeface="Lexend"/>
                <a:cs typeface="Calibri" panose="020F0502020204030204" pitchFamily="34" charset="0"/>
                <a:sym typeface="Lexend"/>
              </a:rPr>
              <a:t>STD</a:t>
            </a:r>
            <a:r>
              <a:rPr lang="ar-EG" sz="2000" b="1" dirty="0">
                <a:solidFill>
                  <a:schemeClr val="dk1"/>
                </a:solidFill>
                <a:latin typeface="Calibri" panose="020F0502020204030204" pitchFamily="34" charset="0"/>
                <a:ea typeface="Lexend"/>
                <a:cs typeface="Calibri" panose="020F0502020204030204" pitchFamily="34" charset="0"/>
                <a:sym typeface="Lexend"/>
              </a:rPr>
              <a:t>(</a:t>
            </a:r>
            <a:r>
              <a:rPr lang="en-US" sz="2000" b="1" dirty="0">
                <a:solidFill>
                  <a:schemeClr val="dk1"/>
                </a:solidFill>
                <a:latin typeface="Calibri" panose="020F0502020204030204" pitchFamily="34" charset="0"/>
                <a:ea typeface="Lexend"/>
                <a:cs typeface="Calibri" panose="020F0502020204030204" pitchFamily="34" charset="0"/>
                <a:sym typeface="Lexend"/>
              </a:rPr>
              <a:t> </a:t>
            </a:r>
            <a:r>
              <a:rPr lang="ar-EG" sz="2000" b="1" dirty="0">
                <a:solidFill>
                  <a:schemeClr val="dk1"/>
                </a:solidFill>
                <a:latin typeface="Calibri" panose="020F0502020204030204" pitchFamily="34" charset="0"/>
                <a:ea typeface="Lexend"/>
                <a:cs typeface="Calibri" panose="020F0502020204030204" pitchFamily="34" charset="0"/>
                <a:sym typeface="Lexend"/>
              </a:rPr>
              <a:t>الانحراف المعياري</a:t>
            </a:r>
            <a:endParaRPr sz="2000" b="1" dirty="0">
              <a:solidFill>
                <a:schemeClr val="dk1"/>
              </a:solidFill>
              <a:latin typeface="Calibri" panose="020F0502020204030204" pitchFamily="34" charset="0"/>
              <a:ea typeface="Lexend"/>
              <a:cs typeface="Calibri" panose="020F0502020204030204" pitchFamily="34" charset="0"/>
              <a:sym typeface="Lexend"/>
            </a:endParaRPr>
          </a:p>
        </p:txBody>
      </p:sp>
      <p:cxnSp>
        <p:nvCxnSpPr>
          <p:cNvPr id="2300" name="Google Shape;2300;p51"/>
          <p:cNvCxnSpPr>
            <a:stCxn id="2288" idx="3"/>
            <a:endCxn id="2293" idx="1"/>
          </p:cNvCxnSpPr>
          <p:nvPr/>
        </p:nvCxnSpPr>
        <p:spPr>
          <a:xfrm>
            <a:off x="5797650" y="1459600"/>
            <a:ext cx="174975" cy="126195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01" name="Google Shape;2301;p51"/>
          <p:cNvCxnSpPr>
            <a:stCxn id="2288" idx="1"/>
            <a:endCxn id="2292" idx="3"/>
          </p:cNvCxnSpPr>
          <p:nvPr/>
        </p:nvCxnSpPr>
        <p:spPr>
          <a:xfrm flipH="1">
            <a:off x="3171150" y="1459600"/>
            <a:ext cx="175200" cy="1262100"/>
          </a:xfrm>
          <a:prstGeom prst="bentConnector3">
            <a:avLst>
              <a:gd name="adj1" fmla="val 4995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9" name="Google Shape;2294;p51"/>
          <p:cNvSpPr/>
          <p:nvPr/>
        </p:nvSpPr>
        <p:spPr>
          <a:xfrm>
            <a:off x="720000" y="3891522"/>
            <a:ext cx="2451300" cy="71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EG" sz="1800" b="1" dirty="0">
                <a:solidFill>
                  <a:schemeClr val="dk1"/>
                </a:solidFill>
                <a:latin typeface="Calibri" panose="020F0502020204030204" pitchFamily="34" charset="0"/>
                <a:ea typeface="Lexend"/>
                <a:cs typeface="Calibri" panose="020F0502020204030204" pitchFamily="34" charset="0"/>
                <a:sym typeface="Lexend"/>
              </a:rPr>
              <a:t>بعد التقسيم تقاربت قيم ال </a:t>
            </a:r>
            <a:r>
              <a:rPr lang="en-US" sz="1800" b="1" dirty="0">
                <a:solidFill>
                  <a:schemeClr val="dk1"/>
                </a:solidFill>
                <a:latin typeface="Calibri" panose="020F0502020204030204" pitchFamily="34" charset="0"/>
                <a:ea typeface="Lexend"/>
                <a:cs typeface="Calibri" panose="020F0502020204030204" pitchFamily="34" charset="0"/>
                <a:sym typeface="Lexend"/>
              </a:rPr>
              <a:t>Median</a:t>
            </a:r>
            <a:r>
              <a:rPr lang="ar-EG" sz="1800" b="1" dirty="0">
                <a:solidFill>
                  <a:schemeClr val="dk1"/>
                </a:solidFill>
                <a:latin typeface="Calibri" panose="020F0502020204030204" pitchFamily="34" charset="0"/>
                <a:ea typeface="Lexend"/>
                <a:cs typeface="Calibri" panose="020F0502020204030204" pitchFamily="34" charset="0"/>
                <a:sym typeface="Lexend"/>
              </a:rPr>
              <a:t>وال </a:t>
            </a:r>
            <a:r>
              <a:rPr lang="en-US" sz="1800" b="1" dirty="0">
                <a:solidFill>
                  <a:schemeClr val="dk1"/>
                </a:solidFill>
                <a:latin typeface="Calibri" panose="020F0502020204030204" pitchFamily="34" charset="0"/>
                <a:ea typeface="Lexend"/>
                <a:cs typeface="Calibri" panose="020F0502020204030204" pitchFamily="34" charset="0"/>
                <a:sym typeface="Lexend"/>
              </a:rPr>
              <a:t>Mean</a:t>
            </a:r>
            <a:endParaRPr sz="1800" b="1" dirty="0">
              <a:solidFill>
                <a:schemeClr val="dk1"/>
              </a:solidFill>
              <a:latin typeface="Calibri" panose="020F0502020204030204" pitchFamily="34" charset="0"/>
              <a:ea typeface="Lexend"/>
              <a:cs typeface="Calibri" panose="020F0502020204030204" pitchFamily="34" charset="0"/>
              <a:sym typeface="Lexend"/>
            </a:endParaRPr>
          </a:p>
        </p:txBody>
      </p:sp>
      <p:sp>
        <p:nvSpPr>
          <p:cNvPr id="20" name="Google Shape;2296;p51"/>
          <p:cNvSpPr/>
          <p:nvPr/>
        </p:nvSpPr>
        <p:spPr>
          <a:xfrm>
            <a:off x="5972625" y="3904502"/>
            <a:ext cx="2451300" cy="71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ar-EG" sz="1800" b="1" dirty="0">
                <a:solidFill>
                  <a:schemeClr val="dk1"/>
                </a:solidFill>
                <a:latin typeface="Calibri" panose="020F0502020204030204" pitchFamily="34" charset="0"/>
                <a:ea typeface="Lexend"/>
                <a:cs typeface="Calibri" panose="020F0502020204030204" pitchFamily="34" charset="0"/>
                <a:sym typeface="Lexend"/>
              </a:rPr>
              <a:t>تحسين فهم البيانات وبالتالى قرارات أكثر دقة</a:t>
            </a:r>
            <a:endParaRPr sz="1800" b="1" dirty="0">
              <a:solidFill>
                <a:schemeClr val="dk1"/>
              </a:solidFill>
              <a:latin typeface="Calibri" panose="020F0502020204030204" pitchFamily="34" charset="0"/>
              <a:ea typeface="Lexend"/>
              <a:cs typeface="Calibri" panose="020F0502020204030204" pitchFamily="34" charset="0"/>
              <a:sym typeface="Lexend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26494" y="2860790"/>
            <a:ext cx="24609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EG" sz="2000" b="1" dirty="0">
                <a:solidFill>
                  <a:srgbClr val="F8FAFF"/>
                </a:solidFill>
                <a:latin typeface="DeepSeek-CJK-patch"/>
              </a:rPr>
              <a:t>(فوائد التقسيم إلى قطاعات)</a:t>
            </a:r>
            <a:endParaRPr lang="ar-EG" sz="2000" dirty="0">
              <a:solidFill>
                <a:srgbClr val="F8FAFF"/>
              </a:solidFill>
              <a:latin typeface="DeepSeek-CJK-patch"/>
            </a:endParaRPr>
          </a:p>
        </p:txBody>
      </p:sp>
      <p:cxnSp>
        <p:nvCxnSpPr>
          <p:cNvPr id="50" name="Google Shape;2271;p50"/>
          <p:cNvCxnSpPr/>
          <p:nvPr/>
        </p:nvCxnSpPr>
        <p:spPr>
          <a:xfrm rot="5400000">
            <a:off x="2981763" y="2358691"/>
            <a:ext cx="571525" cy="241444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" name="Google Shape;2275;p50"/>
          <p:cNvCxnSpPr/>
          <p:nvPr/>
        </p:nvCxnSpPr>
        <p:spPr>
          <a:xfrm rot="16200000" flipH="1">
            <a:off x="5484324" y="2251325"/>
            <a:ext cx="607401" cy="262655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39508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48"/>
          <p:cNvSpPr txBox="1">
            <a:spLocks noGrp="1"/>
          </p:cNvSpPr>
          <p:nvPr>
            <p:ph type="title"/>
          </p:nvPr>
        </p:nvSpPr>
        <p:spPr>
          <a:xfrm>
            <a:off x="144379" y="445025"/>
            <a:ext cx="88456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Sales Data Segmentation &amp; Outlier Analysis</a:t>
            </a: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3249362" y="1168502"/>
            <a:ext cx="26452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EG" sz="2400" b="1" dirty="0">
                <a:solidFill>
                  <a:srgbClr val="F8FAFF"/>
                </a:solidFill>
                <a:latin typeface="DeepSeek-CJK-patch"/>
              </a:rPr>
              <a:t>تحليل القطاعات الرئيسية</a:t>
            </a:r>
            <a:endParaRPr lang="ar-EG" sz="2400" dirty="0">
              <a:solidFill>
                <a:srgbClr val="F8FAFF"/>
              </a:solidFill>
              <a:latin typeface="DeepSeek-CJK-patch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0" y="4398822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ar-EG" dirty="0">
                <a:solidFill>
                  <a:srgbClr val="F8FAFF"/>
                </a:solidFill>
                <a:latin typeface="DeepSeek-CJK-patch"/>
              </a:rPr>
              <a:t>ملاحظة: الأوردر الواحد قد يحتوي على منتجات من قطاعات مختلفة.</a:t>
            </a:r>
            <a:br>
              <a:rPr lang="ar-EG" dirty="0"/>
            </a:br>
            <a:endParaRPr lang="en-US" dirty="0"/>
          </a:p>
        </p:txBody>
      </p:sp>
      <p:grpSp>
        <p:nvGrpSpPr>
          <p:cNvPr id="6" name="Google Shape;3275;p69"/>
          <p:cNvGrpSpPr/>
          <p:nvPr/>
        </p:nvGrpSpPr>
        <p:grpSpPr>
          <a:xfrm>
            <a:off x="6164145" y="1514664"/>
            <a:ext cx="2622876" cy="1333540"/>
            <a:chOff x="238125" y="1038125"/>
            <a:chExt cx="7146800" cy="3633625"/>
          </a:xfrm>
        </p:grpSpPr>
        <p:sp>
          <p:nvSpPr>
            <p:cNvPr id="7" name="Google Shape;3276;p69"/>
            <p:cNvSpPr/>
            <p:nvPr/>
          </p:nvSpPr>
          <p:spPr>
            <a:xfrm>
              <a:off x="62561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77;p69"/>
            <p:cNvSpPr/>
            <p:nvPr/>
          </p:nvSpPr>
          <p:spPr>
            <a:xfrm>
              <a:off x="62561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78;p69"/>
            <p:cNvSpPr/>
            <p:nvPr/>
          </p:nvSpPr>
          <p:spPr>
            <a:xfrm>
              <a:off x="625615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79;p69"/>
            <p:cNvSpPr/>
            <p:nvPr/>
          </p:nvSpPr>
          <p:spPr>
            <a:xfrm>
              <a:off x="63323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80;p69"/>
            <p:cNvSpPr/>
            <p:nvPr/>
          </p:nvSpPr>
          <p:spPr>
            <a:xfrm>
              <a:off x="63323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81;p69"/>
            <p:cNvSpPr/>
            <p:nvPr/>
          </p:nvSpPr>
          <p:spPr>
            <a:xfrm>
              <a:off x="64083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82;p69"/>
            <p:cNvSpPr/>
            <p:nvPr/>
          </p:nvSpPr>
          <p:spPr>
            <a:xfrm>
              <a:off x="64083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83;p69"/>
            <p:cNvSpPr/>
            <p:nvPr/>
          </p:nvSpPr>
          <p:spPr>
            <a:xfrm>
              <a:off x="64083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84;p69"/>
            <p:cNvSpPr/>
            <p:nvPr/>
          </p:nvSpPr>
          <p:spPr>
            <a:xfrm>
              <a:off x="64845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85;p69"/>
            <p:cNvSpPr/>
            <p:nvPr/>
          </p:nvSpPr>
          <p:spPr>
            <a:xfrm>
              <a:off x="64845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86;p69"/>
            <p:cNvSpPr/>
            <p:nvPr/>
          </p:nvSpPr>
          <p:spPr>
            <a:xfrm>
              <a:off x="648457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87;p69"/>
            <p:cNvSpPr/>
            <p:nvPr/>
          </p:nvSpPr>
          <p:spPr>
            <a:xfrm>
              <a:off x="64845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88;p69"/>
            <p:cNvSpPr/>
            <p:nvPr/>
          </p:nvSpPr>
          <p:spPr>
            <a:xfrm>
              <a:off x="64845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89;p69"/>
            <p:cNvSpPr/>
            <p:nvPr/>
          </p:nvSpPr>
          <p:spPr>
            <a:xfrm>
              <a:off x="663842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90;p69"/>
            <p:cNvSpPr/>
            <p:nvPr/>
          </p:nvSpPr>
          <p:spPr>
            <a:xfrm>
              <a:off x="66384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91;p69"/>
            <p:cNvSpPr/>
            <p:nvPr/>
          </p:nvSpPr>
          <p:spPr>
            <a:xfrm>
              <a:off x="6638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92;p69"/>
            <p:cNvSpPr/>
            <p:nvPr/>
          </p:nvSpPr>
          <p:spPr>
            <a:xfrm>
              <a:off x="6638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93;p69"/>
            <p:cNvSpPr/>
            <p:nvPr/>
          </p:nvSpPr>
          <p:spPr>
            <a:xfrm>
              <a:off x="6638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94;p69"/>
            <p:cNvSpPr/>
            <p:nvPr/>
          </p:nvSpPr>
          <p:spPr>
            <a:xfrm>
              <a:off x="67154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95;p69"/>
            <p:cNvSpPr/>
            <p:nvPr/>
          </p:nvSpPr>
          <p:spPr>
            <a:xfrm>
              <a:off x="67154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96;p69"/>
            <p:cNvSpPr/>
            <p:nvPr/>
          </p:nvSpPr>
          <p:spPr>
            <a:xfrm>
              <a:off x="67154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97;p69"/>
            <p:cNvSpPr/>
            <p:nvPr/>
          </p:nvSpPr>
          <p:spPr>
            <a:xfrm>
              <a:off x="64083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98;p69"/>
            <p:cNvSpPr/>
            <p:nvPr/>
          </p:nvSpPr>
          <p:spPr>
            <a:xfrm>
              <a:off x="63323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99;p69"/>
            <p:cNvSpPr/>
            <p:nvPr/>
          </p:nvSpPr>
          <p:spPr>
            <a:xfrm>
              <a:off x="625615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300;p69"/>
            <p:cNvSpPr/>
            <p:nvPr/>
          </p:nvSpPr>
          <p:spPr>
            <a:xfrm>
              <a:off x="59514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301;p69"/>
            <p:cNvSpPr/>
            <p:nvPr/>
          </p:nvSpPr>
          <p:spPr>
            <a:xfrm>
              <a:off x="59514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02;p69"/>
            <p:cNvSpPr/>
            <p:nvPr/>
          </p:nvSpPr>
          <p:spPr>
            <a:xfrm>
              <a:off x="602750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303;p69"/>
            <p:cNvSpPr/>
            <p:nvPr/>
          </p:nvSpPr>
          <p:spPr>
            <a:xfrm>
              <a:off x="602750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304;p69"/>
            <p:cNvSpPr/>
            <p:nvPr/>
          </p:nvSpPr>
          <p:spPr>
            <a:xfrm>
              <a:off x="60275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305;p69"/>
            <p:cNvSpPr/>
            <p:nvPr/>
          </p:nvSpPr>
          <p:spPr>
            <a:xfrm>
              <a:off x="61037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306;p69"/>
            <p:cNvSpPr/>
            <p:nvPr/>
          </p:nvSpPr>
          <p:spPr>
            <a:xfrm>
              <a:off x="6103700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307;p69"/>
            <p:cNvSpPr/>
            <p:nvPr/>
          </p:nvSpPr>
          <p:spPr>
            <a:xfrm>
              <a:off x="610370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308;p69"/>
            <p:cNvSpPr/>
            <p:nvPr/>
          </p:nvSpPr>
          <p:spPr>
            <a:xfrm>
              <a:off x="61037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309;p69"/>
            <p:cNvSpPr/>
            <p:nvPr/>
          </p:nvSpPr>
          <p:spPr>
            <a:xfrm>
              <a:off x="6179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310;p69"/>
            <p:cNvSpPr/>
            <p:nvPr/>
          </p:nvSpPr>
          <p:spPr>
            <a:xfrm>
              <a:off x="61799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311;p69"/>
            <p:cNvSpPr/>
            <p:nvPr/>
          </p:nvSpPr>
          <p:spPr>
            <a:xfrm>
              <a:off x="61799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312;p69"/>
            <p:cNvSpPr/>
            <p:nvPr/>
          </p:nvSpPr>
          <p:spPr>
            <a:xfrm>
              <a:off x="61799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313;p69"/>
            <p:cNvSpPr/>
            <p:nvPr/>
          </p:nvSpPr>
          <p:spPr>
            <a:xfrm>
              <a:off x="61799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314;p69"/>
            <p:cNvSpPr/>
            <p:nvPr/>
          </p:nvSpPr>
          <p:spPr>
            <a:xfrm>
              <a:off x="71703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315;p69"/>
            <p:cNvSpPr/>
            <p:nvPr/>
          </p:nvSpPr>
          <p:spPr>
            <a:xfrm>
              <a:off x="68656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316;p69"/>
            <p:cNvSpPr/>
            <p:nvPr/>
          </p:nvSpPr>
          <p:spPr>
            <a:xfrm>
              <a:off x="68656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317;p69"/>
            <p:cNvSpPr/>
            <p:nvPr/>
          </p:nvSpPr>
          <p:spPr>
            <a:xfrm>
              <a:off x="69418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318;p69"/>
            <p:cNvSpPr/>
            <p:nvPr/>
          </p:nvSpPr>
          <p:spPr>
            <a:xfrm>
              <a:off x="67892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319;p69"/>
            <p:cNvSpPr/>
            <p:nvPr/>
          </p:nvSpPr>
          <p:spPr>
            <a:xfrm>
              <a:off x="6637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320;p69"/>
            <p:cNvSpPr/>
            <p:nvPr/>
          </p:nvSpPr>
          <p:spPr>
            <a:xfrm>
              <a:off x="625615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321;p69"/>
            <p:cNvSpPr/>
            <p:nvPr/>
          </p:nvSpPr>
          <p:spPr>
            <a:xfrm>
              <a:off x="64845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322;p69"/>
            <p:cNvSpPr/>
            <p:nvPr/>
          </p:nvSpPr>
          <p:spPr>
            <a:xfrm>
              <a:off x="64845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323;p69"/>
            <p:cNvSpPr/>
            <p:nvPr/>
          </p:nvSpPr>
          <p:spPr>
            <a:xfrm>
              <a:off x="64083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324;p69"/>
            <p:cNvSpPr/>
            <p:nvPr/>
          </p:nvSpPr>
          <p:spPr>
            <a:xfrm>
              <a:off x="64083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325;p69"/>
            <p:cNvSpPr/>
            <p:nvPr/>
          </p:nvSpPr>
          <p:spPr>
            <a:xfrm>
              <a:off x="63323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26;p69"/>
            <p:cNvSpPr/>
            <p:nvPr/>
          </p:nvSpPr>
          <p:spPr>
            <a:xfrm>
              <a:off x="63323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27;p69"/>
            <p:cNvSpPr/>
            <p:nvPr/>
          </p:nvSpPr>
          <p:spPr>
            <a:xfrm>
              <a:off x="70940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328;p69"/>
            <p:cNvSpPr/>
            <p:nvPr/>
          </p:nvSpPr>
          <p:spPr>
            <a:xfrm>
              <a:off x="7017875" y="43898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29;p69"/>
            <p:cNvSpPr/>
            <p:nvPr/>
          </p:nvSpPr>
          <p:spPr>
            <a:xfrm>
              <a:off x="7017875" y="43136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30;p69"/>
            <p:cNvSpPr/>
            <p:nvPr/>
          </p:nvSpPr>
          <p:spPr>
            <a:xfrm>
              <a:off x="69418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31;p69"/>
            <p:cNvSpPr/>
            <p:nvPr/>
          </p:nvSpPr>
          <p:spPr>
            <a:xfrm>
              <a:off x="648457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32;p69"/>
            <p:cNvSpPr/>
            <p:nvPr/>
          </p:nvSpPr>
          <p:spPr>
            <a:xfrm>
              <a:off x="6560800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333;p69"/>
            <p:cNvSpPr/>
            <p:nvPr/>
          </p:nvSpPr>
          <p:spPr>
            <a:xfrm>
              <a:off x="6560800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334;p69"/>
            <p:cNvSpPr/>
            <p:nvPr/>
          </p:nvSpPr>
          <p:spPr>
            <a:xfrm>
              <a:off x="656080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335;p69"/>
            <p:cNvSpPr/>
            <p:nvPr/>
          </p:nvSpPr>
          <p:spPr>
            <a:xfrm>
              <a:off x="656080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336;p69"/>
            <p:cNvSpPr/>
            <p:nvPr/>
          </p:nvSpPr>
          <p:spPr>
            <a:xfrm>
              <a:off x="656080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337;p69"/>
            <p:cNvSpPr/>
            <p:nvPr/>
          </p:nvSpPr>
          <p:spPr>
            <a:xfrm>
              <a:off x="65608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338;p69"/>
            <p:cNvSpPr/>
            <p:nvPr/>
          </p:nvSpPr>
          <p:spPr>
            <a:xfrm>
              <a:off x="65608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339;p69"/>
            <p:cNvSpPr/>
            <p:nvPr/>
          </p:nvSpPr>
          <p:spPr>
            <a:xfrm>
              <a:off x="64845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340;p69"/>
            <p:cNvSpPr/>
            <p:nvPr/>
          </p:nvSpPr>
          <p:spPr>
            <a:xfrm>
              <a:off x="64845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341;p69"/>
            <p:cNvSpPr/>
            <p:nvPr/>
          </p:nvSpPr>
          <p:spPr>
            <a:xfrm>
              <a:off x="64845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342;p69"/>
            <p:cNvSpPr/>
            <p:nvPr/>
          </p:nvSpPr>
          <p:spPr>
            <a:xfrm>
              <a:off x="6408350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343;p69"/>
            <p:cNvSpPr/>
            <p:nvPr/>
          </p:nvSpPr>
          <p:spPr>
            <a:xfrm>
              <a:off x="6408350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344;p69"/>
            <p:cNvSpPr/>
            <p:nvPr/>
          </p:nvSpPr>
          <p:spPr>
            <a:xfrm>
              <a:off x="6408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345;p69"/>
            <p:cNvSpPr/>
            <p:nvPr/>
          </p:nvSpPr>
          <p:spPr>
            <a:xfrm>
              <a:off x="64083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346;p69"/>
            <p:cNvSpPr/>
            <p:nvPr/>
          </p:nvSpPr>
          <p:spPr>
            <a:xfrm>
              <a:off x="6332350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347;p69"/>
            <p:cNvSpPr/>
            <p:nvPr/>
          </p:nvSpPr>
          <p:spPr>
            <a:xfrm>
              <a:off x="63323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348;p69"/>
            <p:cNvSpPr/>
            <p:nvPr/>
          </p:nvSpPr>
          <p:spPr>
            <a:xfrm>
              <a:off x="6332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349;p69"/>
            <p:cNvSpPr/>
            <p:nvPr/>
          </p:nvSpPr>
          <p:spPr>
            <a:xfrm>
              <a:off x="63323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350;p69"/>
            <p:cNvSpPr/>
            <p:nvPr/>
          </p:nvSpPr>
          <p:spPr>
            <a:xfrm>
              <a:off x="625615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351;p69"/>
            <p:cNvSpPr/>
            <p:nvPr/>
          </p:nvSpPr>
          <p:spPr>
            <a:xfrm>
              <a:off x="62561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352;p69"/>
            <p:cNvSpPr/>
            <p:nvPr/>
          </p:nvSpPr>
          <p:spPr>
            <a:xfrm>
              <a:off x="62561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353;p69"/>
            <p:cNvSpPr/>
            <p:nvPr/>
          </p:nvSpPr>
          <p:spPr>
            <a:xfrm>
              <a:off x="61799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354;p69"/>
            <p:cNvSpPr/>
            <p:nvPr/>
          </p:nvSpPr>
          <p:spPr>
            <a:xfrm>
              <a:off x="6179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355;p69"/>
            <p:cNvSpPr/>
            <p:nvPr/>
          </p:nvSpPr>
          <p:spPr>
            <a:xfrm>
              <a:off x="61037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356;p69"/>
            <p:cNvSpPr/>
            <p:nvPr/>
          </p:nvSpPr>
          <p:spPr>
            <a:xfrm>
              <a:off x="61037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357;p69"/>
            <p:cNvSpPr/>
            <p:nvPr/>
          </p:nvSpPr>
          <p:spPr>
            <a:xfrm>
              <a:off x="60275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358;p69"/>
            <p:cNvSpPr/>
            <p:nvPr/>
          </p:nvSpPr>
          <p:spPr>
            <a:xfrm>
              <a:off x="60275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359;p69"/>
            <p:cNvSpPr/>
            <p:nvPr/>
          </p:nvSpPr>
          <p:spPr>
            <a:xfrm>
              <a:off x="60275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360;p69"/>
            <p:cNvSpPr/>
            <p:nvPr/>
          </p:nvSpPr>
          <p:spPr>
            <a:xfrm>
              <a:off x="59514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361;p69"/>
            <p:cNvSpPr/>
            <p:nvPr/>
          </p:nvSpPr>
          <p:spPr>
            <a:xfrm>
              <a:off x="59514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362;p69"/>
            <p:cNvSpPr/>
            <p:nvPr/>
          </p:nvSpPr>
          <p:spPr>
            <a:xfrm>
              <a:off x="59514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363;p69"/>
            <p:cNvSpPr/>
            <p:nvPr/>
          </p:nvSpPr>
          <p:spPr>
            <a:xfrm>
              <a:off x="5875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364;p69"/>
            <p:cNvSpPr/>
            <p:nvPr/>
          </p:nvSpPr>
          <p:spPr>
            <a:xfrm>
              <a:off x="5875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365;p69"/>
            <p:cNvSpPr/>
            <p:nvPr/>
          </p:nvSpPr>
          <p:spPr>
            <a:xfrm>
              <a:off x="58752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366;p69"/>
            <p:cNvSpPr/>
            <p:nvPr/>
          </p:nvSpPr>
          <p:spPr>
            <a:xfrm>
              <a:off x="58752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367;p69"/>
            <p:cNvSpPr/>
            <p:nvPr/>
          </p:nvSpPr>
          <p:spPr>
            <a:xfrm>
              <a:off x="45040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368;p69"/>
            <p:cNvSpPr/>
            <p:nvPr/>
          </p:nvSpPr>
          <p:spPr>
            <a:xfrm>
              <a:off x="45040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369;p69"/>
            <p:cNvSpPr/>
            <p:nvPr/>
          </p:nvSpPr>
          <p:spPr>
            <a:xfrm>
              <a:off x="45040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370;p69"/>
            <p:cNvSpPr/>
            <p:nvPr/>
          </p:nvSpPr>
          <p:spPr>
            <a:xfrm>
              <a:off x="44278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371;p69"/>
            <p:cNvSpPr/>
            <p:nvPr/>
          </p:nvSpPr>
          <p:spPr>
            <a:xfrm>
              <a:off x="4427825" y="3856775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372;p69"/>
            <p:cNvSpPr/>
            <p:nvPr/>
          </p:nvSpPr>
          <p:spPr>
            <a:xfrm>
              <a:off x="44278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373;p69"/>
            <p:cNvSpPr/>
            <p:nvPr/>
          </p:nvSpPr>
          <p:spPr>
            <a:xfrm>
              <a:off x="4351600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374;p69"/>
            <p:cNvSpPr/>
            <p:nvPr/>
          </p:nvSpPr>
          <p:spPr>
            <a:xfrm>
              <a:off x="43516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375;p69"/>
            <p:cNvSpPr/>
            <p:nvPr/>
          </p:nvSpPr>
          <p:spPr>
            <a:xfrm>
              <a:off x="39709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376;p69"/>
            <p:cNvSpPr/>
            <p:nvPr/>
          </p:nvSpPr>
          <p:spPr>
            <a:xfrm>
              <a:off x="39709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377;p69"/>
            <p:cNvSpPr/>
            <p:nvPr/>
          </p:nvSpPr>
          <p:spPr>
            <a:xfrm>
              <a:off x="39709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378;p69"/>
            <p:cNvSpPr/>
            <p:nvPr/>
          </p:nvSpPr>
          <p:spPr>
            <a:xfrm>
              <a:off x="39709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379;p69"/>
            <p:cNvSpPr/>
            <p:nvPr/>
          </p:nvSpPr>
          <p:spPr>
            <a:xfrm>
              <a:off x="39709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380;p69"/>
            <p:cNvSpPr/>
            <p:nvPr/>
          </p:nvSpPr>
          <p:spPr>
            <a:xfrm>
              <a:off x="3970950" y="31710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381;p69"/>
            <p:cNvSpPr/>
            <p:nvPr/>
          </p:nvSpPr>
          <p:spPr>
            <a:xfrm>
              <a:off x="397095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382;p69"/>
            <p:cNvSpPr/>
            <p:nvPr/>
          </p:nvSpPr>
          <p:spPr>
            <a:xfrm>
              <a:off x="397095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383;p69"/>
            <p:cNvSpPr/>
            <p:nvPr/>
          </p:nvSpPr>
          <p:spPr>
            <a:xfrm>
              <a:off x="39709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384;p69"/>
            <p:cNvSpPr/>
            <p:nvPr/>
          </p:nvSpPr>
          <p:spPr>
            <a:xfrm>
              <a:off x="39709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385;p69"/>
            <p:cNvSpPr/>
            <p:nvPr/>
          </p:nvSpPr>
          <p:spPr>
            <a:xfrm>
              <a:off x="397095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386;p69"/>
            <p:cNvSpPr/>
            <p:nvPr/>
          </p:nvSpPr>
          <p:spPr>
            <a:xfrm>
              <a:off x="39709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387;p69"/>
            <p:cNvSpPr/>
            <p:nvPr/>
          </p:nvSpPr>
          <p:spPr>
            <a:xfrm>
              <a:off x="39709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388;p69"/>
            <p:cNvSpPr/>
            <p:nvPr/>
          </p:nvSpPr>
          <p:spPr>
            <a:xfrm>
              <a:off x="3970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389;p69"/>
            <p:cNvSpPr/>
            <p:nvPr/>
          </p:nvSpPr>
          <p:spPr>
            <a:xfrm>
              <a:off x="39709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390;p69"/>
            <p:cNvSpPr/>
            <p:nvPr/>
          </p:nvSpPr>
          <p:spPr>
            <a:xfrm>
              <a:off x="39709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391;p69"/>
            <p:cNvSpPr/>
            <p:nvPr/>
          </p:nvSpPr>
          <p:spPr>
            <a:xfrm>
              <a:off x="40469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392;p69"/>
            <p:cNvSpPr/>
            <p:nvPr/>
          </p:nvSpPr>
          <p:spPr>
            <a:xfrm>
              <a:off x="40469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393;p69"/>
            <p:cNvSpPr/>
            <p:nvPr/>
          </p:nvSpPr>
          <p:spPr>
            <a:xfrm>
              <a:off x="40469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394;p69"/>
            <p:cNvSpPr/>
            <p:nvPr/>
          </p:nvSpPr>
          <p:spPr>
            <a:xfrm>
              <a:off x="40469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395;p69"/>
            <p:cNvSpPr/>
            <p:nvPr/>
          </p:nvSpPr>
          <p:spPr>
            <a:xfrm>
              <a:off x="40469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396;p69"/>
            <p:cNvSpPr/>
            <p:nvPr/>
          </p:nvSpPr>
          <p:spPr>
            <a:xfrm>
              <a:off x="40469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397;p69"/>
            <p:cNvSpPr/>
            <p:nvPr/>
          </p:nvSpPr>
          <p:spPr>
            <a:xfrm>
              <a:off x="40469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398;p69"/>
            <p:cNvSpPr/>
            <p:nvPr/>
          </p:nvSpPr>
          <p:spPr>
            <a:xfrm>
              <a:off x="40469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399;p69"/>
            <p:cNvSpPr/>
            <p:nvPr/>
          </p:nvSpPr>
          <p:spPr>
            <a:xfrm>
              <a:off x="40469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400;p69"/>
            <p:cNvSpPr/>
            <p:nvPr/>
          </p:nvSpPr>
          <p:spPr>
            <a:xfrm>
              <a:off x="40469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401;p69"/>
            <p:cNvSpPr/>
            <p:nvPr/>
          </p:nvSpPr>
          <p:spPr>
            <a:xfrm>
              <a:off x="40469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402;p69"/>
            <p:cNvSpPr/>
            <p:nvPr/>
          </p:nvSpPr>
          <p:spPr>
            <a:xfrm>
              <a:off x="4046950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403;p69"/>
            <p:cNvSpPr/>
            <p:nvPr/>
          </p:nvSpPr>
          <p:spPr>
            <a:xfrm>
              <a:off x="40469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404;p69"/>
            <p:cNvSpPr/>
            <p:nvPr/>
          </p:nvSpPr>
          <p:spPr>
            <a:xfrm>
              <a:off x="41231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405;p69"/>
            <p:cNvSpPr/>
            <p:nvPr/>
          </p:nvSpPr>
          <p:spPr>
            <a:xfrm>
              <a:off x="41231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406;p69"/>
            <p:cNvSpPr/>
            <p:nvPr/>
          </p:nvSpPr>
          <p:spPr>
            <a:xfrm>
              <a:off x="41231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407;p69"/>
            <p:cNvSpPr/>
            <p:nvPr/>
          </p:nvSpPr>
          <p:spPr>
            <a:xfrm>
              <a:off x="41231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408;p69"/>
            <p:cNvSpPr/>
            <p:nvPr/>
          </p:nvSpPr>
          <p:spPr>
            <a:xfrm>
              <a:off x="41231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409;p69"/>
            <p:cNvSpPr/>
            <p:nvPr/>
          </p:nvSpPr>
          <p:spPr>
            <a:xfrm>
              <a:off x="4123175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410;p69"/>
            <p:cNvSpPr/>
            <p:nvPr/>
          </p:nvSpPr>
          <p:spPr>
            <a:xfrm>
              <a:off x="41231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411;p69"/>
            <p:cNvSpPr/>
            <p:nvPr/>
          </p:nvSpPr>
          <p:spPr>
            <a:xfrm>
              <a:off x="41231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412;p69"/>
            <p:cNvSpPr/>
            <p:nvPr/>
          </p:nvSpPr>
          <p:spPr>
            <a:xfrm>
              <a:off x="41231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413;p69"/>
            <p:cNvSpPr/>
            <p:nvPr/>
          </p:nvSpPr>
          <p:spPr>
            <a:xfrm>
              <a:off x="41231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414;p69"/>
            <p:cNvSpPr/>
            <p:nvPr/>
          </p:nvSpPr>
          <p:spPr>
            <a:xfrm>
              <a:off x="41231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415;p69"/>
            <p:cNvSpPr/>
            <p:nvPr/>
          </p:nvSpPr>
          <p:spPr>
            <a:xfrm>
              <a:off x="412317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416;p69"/>
            <p:cNvSpPr/>
            <p:nvPr/>
          </p:nvSpPr>
          <p:spPr>
            <a:xfrm>
              <a:off x="41994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417;p69"/>
            <p:cNvSpPr/>
            <p:nvPr/>
          </p:nvSpPr>
          <p:spPr>
            <a:xfrm>
              <a:off x="41994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418;p69"/>
            <p:cNvSpPr/>
            <p:nvPr/>
          </p:nvSpPr>
          <p:spPr>
            <a:xfrm>
              <a:off x="41994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419;p69"/>
            <p:cNvSpPr/>
            <p:nvPr/>
          </p:nvSpPr>
          <p:spPr>
            <a:xfrm>
              <a:off x="41994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420;p69"/>
            <p:cNvSpPr/>
            <p:nvPr/>
          </p:nvSpPr>
          <p:spPr>
            <a:xfrm>
              <a:off x="427560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421;p69"/>
            <p:cNvSpPr/>
            <p:nvPr/>
          </p:nvSpPr>
          <p:spPr>
            <a:xfrm>
              <a:off x="42756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422;p69"/>
            <p:cNvSpPr/>
            <p:nvPr/>
          </p:nvSpPr>
          <p:spPr>
            <a:xfrm>
              <a:off x="42756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423;p69"/>
            <p:cNvSpPr/>
            <p:nvPr/>
          </p:nvSpPr>
          <p:spPr>
            <a:xfrm>
              <a:off x="42756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424;p69"/>
            <p:cNvSpPr/>
            <p:nvPr/>
          </p:nvSpPr>
          <p:spPr>
            <a:xfrm>
              <a:off x="4275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425;p69"/>
            <p:cNvSpPr/>
            <p:nvPr/>
          </p:nvSpPr>
          <p:spPr>
            <a:xfrm>
              <a:off x="4199400" y="33233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426;p69"/>
            <p:cNvSpPr/>
            <p:nvPr/>
          </p:nvSpPr>
          <p:spPr>
            <a:xfrm>
              <a:off x="419940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427;p69"/>
            <p:cNvSpPr/>
            <p:nvPr/>
          </p:nvSpPr>
          <p:spPr>
            <a:xfrm>
              <a:off x="4199400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428;p69"/>
            <p:cNvSpPr/>
            <p:nvPr/>
          </p:nvSpPr>
          <p:spPr>
            <a:xfrm>
              <a:off x="4199400" y="355192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429;p69"/>
            <p:cNvSpPr/>
            <p:nvPr/>
          </p:nvSpPr>
          <p:spPr>
            <a:xfrm>
              <a:off x="419940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430;p69"/>
            <p:cNvSpPr/>
            <p:nvPr/>
          </p:nvSpPr>
          <p:spPr>
            <a:xfrm>
              <a:off x="419940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431;p69"/>
            <p:cNvSpPr/>
            <p:nvPr/>
          </p:nvSpPr>
          <p:spPr>
            <a:xfrm>
              <a:off x="41231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432;p69"/>
            <p:cNvSpPr/>
            <p:nvPr/>
          </p:nvSpPr>
          <p:spPr>
            <a:xfrm>
              <a:off x="41231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433;p69"/>
            <p:cNvSpPr/>
            <p:nvPr/>
          </p:nvSpPr>
          <p:spPr>
            <a:xfrm>
              <a:off x="4046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434;p69"/>
            <p:cNvSpPr/>
            <p:nvPr/>
          </p:nvSpPr>
          <p:spPr>
            <a:xfrm>
              <a:off x="40469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435;p69"/>
            <p:cNvSpPr/>
            <p:nvPr/>
          </p:nvSpPr>
          <p:spPr>
            <a:xfrm>
              <a:off x="40469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436;p69"/>
            <p:cNvSpPr/>
            <p:nvPr/>
          </p:nvSpPr>
          <p:spPr>
            <a:xfrm>
              <a:off x="40469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437;p69"/>
            <p:cNvSpPr/>
            <p:nvPr/>
          </p:nvSpPr>
          <p:spPr>
            <a:xfrm>
              <a:off x="39709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438;p69"/>
            <p:cNvSpPr/>
            <p:nvPr/>
          </p:nvSpPr>
          <p:spPr>
            <a:xfrm>
              <a:off x="35898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439;p69"/>
            <p:cNvSpPr/>
            <p:nvPr/>
          </p:nvSpPr>
          <p:spPr>
            <a:xfrm>
              <a:off x="35898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440;p69"/>
            <p:cNvSpPr/>
            <p:nvPr/>
          </p:nvSpPr>
          <p:spPr>
            <a:xfrm>
              <a:off x="358987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441;p69"/>
            <p:cNvSpPr/>
            <p:nvPr/>
          </p:nvSpPr>
          <p:spPr>
            <a:xfrm>
              <a:off x="358987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442;p69"/>
            <p:cNvSpPr/>
            <p:nvPr/>
          </p:nvSpPr>
          <p:spPr>
            <a:xfrm>
              <a:off x="35898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443;p69"/>
            <p:cNvSpPr/>
            <p:nvPr/>
          </p:nvSpPr>
          <p:spPr>
            <a:xfrm>
              <a:off x="35898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444;p69"/>
            <p:cNvSpPr/>
            <p:nvPr/>
          </p:nvSpPr>
          <p:spPr>
            <a:xfrm>
              <a:off x="35898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445;p69"/>
            <p:cNvSpPr/>
            <p:nvPr/>
          </p:nvSpPr>
          <p:spPr>
            <a:xfrm>
              <a:off x="32852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446;p69"/>
            <p:cNvSpPr/>
            <p:nvPr/>
          </p:nvSpPr>
          <p:spPr>
            <a:xfrm>
              <a:off x="32852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447;p69"/>
            <p:cNvSpPr/>
            <p:nvPr/>
          </p:nvSpPr>
          <p:spPr>
            <a:xfrm>
              <a:off x="32852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448;p69"/>
            <p:cNvSpPr/>
            <p:nvPr/>
          </p:nvSpPr>
          <p:spPr>
            <a:xfrm>
              <a:off x="33614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449;p69"/>
            <p:cNvSpPr/>
            <p:nvPr/>
          </p:nvSpPr>
          <p:spPr>
            <a:xfrm>
              <a:off x="33614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450;p69"/>
            <p:cNvSpPr/>
            <p:nvPr/>
          </p:nvSpPr>
          <p:spPr>
            <a:xfrm>
              <a:off x="33614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451;p69"/>
            <p:cNvSpPr/>
            <p:nvPr/>
          </p:nvSpPr>
          <p:spPr>
            <a:xfrm>
              <a:off x="336145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452;p69"/>
            <p:cNvSpPr/>
            <p:nvPr/>
          </p:nvSpPr>
          <p:spPr>
            <a:xfrm>
              <a:off x="33614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453;p69"/>
            <p:cNvSpPr/>
            <p:nvPr/>
          </p:nvSpPr>
          <p:spPr>
            <a:xfrm>
              <a:off x="34374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454;p69"/>
            <p:cNvSpPr/>
            <p:nvPr/>
          </p:nvSpPr>
          <p:spPr>
            <a:xfrm>
              <a:off x="34374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455;p69"/>
            <p:cNvSpPr/>
            <p:nvPr/>
          </p:nvSpPr>
          <p:spPr>
            <a:xfrm>
              <a:off x="34374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456;p69"/>
            <p:cNvSpPr/>
            <p:nvPr/>
          </p:nvSpPr>
          <p:spPr>
            <a:xfrm>
              <a:off x="34374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457;p69"/>
            <p:cNvSpPr/>
            <p:nvPr/>
          </p:nvSpPr>
          <p:spPr>
            <a:xfrm>
              <a:off x="34374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458;p69"/>
            <p:cNvSpPr/>
            <p:nvPr/>
          </p:nvSpPr>
          <p:spPr>
            <a:xfrm>
              <a:off x="34374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459;p69"/>
            <p:cNvSpPr/>
            <p:nvPr/>
          </p:nvSpPr>
          <p:spPr>
            <a:xfrm>
              <a:off x="34374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460;p69"/>
            <p:cNvSpPr/>
            <p:nvPr/>
          </p:nvSpPr>
          <p:spPr>
            <a:xfrm>
              <a:off x="35136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461;p69"/>
            <p:cNvSpPr/>
            <p:nvPr/>
          </p:nvSpPr>
          <p:spPr>
            <a:xfrm>
              <a:off x="35136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462;p69"/>
            <p:cNvSpPr/>
            <p:nvPr/>
          </p:nvSpPr>
          <p:spPr>
            <a:xfrm>
              <a:off x="35136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463;p69"/>
            <p:cNvSpPr/>
            <p:nvPr/>
          </p:nvSpPr>
          <p:spPr>
            <a:xfrm>
              <a:off x="35136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464;p69"/>
            <p:cNvSpPr/>
            <p:nvPr/>
          </p:nvSpPr>
          <p:spPr>
            <a:xfrm>
              <a:off x="35136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465;p69"/>
            <p:cNvSpPr/>
            <p:nvPr/>
          </p:nvSpPr>
          <p:spPr>
            <a:xfrm>
              <a:off x="35136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466;p69"/>
            <p:cNvSpPr/>
            <p:nvPr/>
          </p:nvSpPr>
          <p:spPr>
            <a:xfrm>
              <a:off x="35136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467;p69"/>
            <p:cNvSpPr/>
            <p:nvPr/>
          </p:nvSpPr>
          <p:spPr>
            <a:xfrm>
              <a:off x="35136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468;p69"/>
            <p:cNvSpPr/>
            <p:nvPr/>
          </p:nvSpPr>
          <p:spPr>
            <a:xfrm>
              <a:off x="35898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469;p69"/>
            <p:cNvSpPr/>
            <p:nvPr/>
          </p:nvSpPr>
          <p:spPr>
            <a:xfrm>
              <a:off x="366610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470;p69"/>
            <p:cNvSpPr/>
            <p:nvPr/>
          </p:nvSpPr>
          <p:spPr>
            <a:xfrm>
              <a:off x="366610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471;p69"/>
            <p:cNvSpPr/>
            <p:nvPr/>
          </p:nvSpPr>
          <p:spPr>
            <a:xfrm>
              <a:off x="36661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472;p69"/>
            <p:cNvSpPr/>
            <p:nvPr/>
          </p:nvSpPr>
          <p:spPr>
            <a:xfrm>
              <a:off x="36661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473;p69"/>
            <p:cNvSpPr/>
            <p:nvPr/>
          </p:nvSpPr>
          <p:spPr>
            <a:xfrm>
              <a:off x="36661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474;p69"/>
            <p:cNvSpPr/>
            <p:nvPr/>
          </p:nvSpPr>
          <p:spPr>
            <a:xfrm>
              <a:off x="36661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475;p69"/>
            <p:cNvSpPr/>
            <p:nvPr/>
          </p:nvSpPr>
          <p:spPr>
            <a:xfrm>
              <a:off x="36661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476;p69"/>
            <p:cNvSpPr/>
            <p:nvPr/>
          </p:nvSpPr>
          <p:spPr>
            <a:xfrm>
              <a:off x="37423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477;p69"/>
            <p:cNvSpPr/>
            <p:nvPr/>
          </p:nvSpPr>
          <p:spPr>
            <a:xfrm>
              <a:off x="37423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478;p69"/>
            <p:cNvSpPr/>
            <p:nvPr/>
          </p:nvSpPr>
          <p:spPr>
            <a:xfrm>
              <a:off x="37423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479;p69"/>
            <p:cNvSpPr/>
            <p:nvPr/>
          </p:nvSpPr>
          <p:spPr>
            <a:xfrm>
              <a:off x="37423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480;p69"/>
            <p:cNvSpPr/>
            <p:nvPr/>
          </p:nvSpPr>
          <p:spPr>
            <a:xfrm>
              <a:off x="3742300" y="30186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481;p69"/>
            <p:cNvSpPr/>
            <p:nvPr/>
          </p:nvSpPr>
          <p:spPr>
            <a:xfrm>
              <a:off x="37423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482;p69"/>
            <p:cNvSpPr/>
            <p:nvPr/>
          </p:nvSpPr>
          <p:spPr>
            <a:xfrm>
              <a:off x="374230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483;p69"/>
            <p:cNvSpPr/>
            <p:nvPr/>
          </p:nvSpPr>
          <p:spPr>
            <a:xfrm>
              <a:off x="37423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484;p69"/>
            <p:cNvSpPr/>
            <p:nvPr/>
          </p:nvSpPr>
          <p:spPr>
            <a:xfrm>
              <a:off x="38185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485;p69"/>
            <p:cNvSpPr/>
            <p:nvPr/>
          </p:nvSpPr>
          <p:spPr>
            <a:xfrm>
              <a:off x="38185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486;p69"/>
            <p:cNvSpPr/>
            <p:nvPr/>
          </p:nvSpPr>
          <p:spPr>
            <a:xfrm>
              <a:off x="38185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487;p69"/>
            <p:cNvSpPr/>
            <p:nvPr/>
          </p:nvSpPr>
          <p:spPr>
            <a:xfrm>
              <a:off x="38185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488;p69"/>
            <p:cNvSpPr/>
            <p:nvPr/>
          </p:nvSpPr>
          <p:spPr>
            <a:xfrm>
              <a:off x="38185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489;p69"/>
            <p:cNvSpPr/>
            <p:nvPr/>
          </p:nvSpPr>
          <p:spPr>
            <a:xfrm>
              <a:off x="38185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490;p69"/>
            <p:cNvSpPr/>
            <p:nvPr/>
          </p:nvSpPr>
          <p:spPr>
            <a:xfrm>
              <a:off x="38185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491;p69"/>
            <p:cNvSpPr/>
            <p:nvPr/>
          </p:nvSpPr>
          <p:spPr>
            <a:xfrm>
              <a:off x="381852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492;p69"/>
            <p:cNvSpPr/>
            <p:nvPr/>
          </p:nvSpPr>
          <p:spPr>
            <a:xfrm>
              <a:off x="38185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493;p69"/>
            <p:cNvSpPr/>
            <p:nvPr/>
          </p:nvSpPr>
          <p:spPr>
            <a:xfrm>
              <a:off x="38185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494;p69"/>
            <p:cNvSpPr/>
            <p:nvPr/>
          </p:nvSpPr>
          <p:spPr>
            <a:xfrm>
              <a:off x="38947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3495;p69"/>
            <p:cNvSpPr/>
            <p:nvPr/>
          </p:nvSpPr>
          <p:spPr>
            <a:xfrm>
              <a:off x="38947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496;p69"/>
            <p:cNvSpPr/>
            <p:nvPr/>
          </p:nvSpPr>
          <p:spPr>
            <a:xfrm>
              <a:off x="3894725" y="385677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3497;p69"/>
            <p:cNvSpPr/>
            <p:nvPr/>
          </p:nvSpPr>
          <p:spPr>
            <a:xfrm>
              <a:off x="38947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3498;p69"/>
            <p:cNvSpPr/>
            <p:nvPr/>
          </p:nvSpPr>
          <p:spPr>
            <a:xfrm>
              <a:off x="38947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499;p69"/>
            <p:cNvSpPr/>
            <p:nvPr/>
          </p:nvSpPr>
          <p:spPr>
            <a:xfrm>
              <a:off x="38947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3500;p69"/>
            <p:cNvSpPr/>
            <p:nvPr/>
          </p:nvSpPr>
          <p:spPr>
            <a:xfrm>
              <a:off x="3894725" y="355192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3501;p69"/>
            <p:cNvSpPr/>
            <p:nvPr/>
          </p:nvSpPr>
          <p:spPr>
            <a:xfrm>
              <a:off x="38947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502;p69"/>
            <p:cNvSpPr/>
            <p:nvPr/>
          </p:nvSpPr>
          <p:spPr>
            <a:xfrm>
              <a:off x="38947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3503;p69"/>
            <p:cNvSpPr/>
            <p:nvPr/>
          </p:nvSpPr>
          <p:spPr>
            <a:xfrm>
              <a:off x="389460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3504;p69"/>
            <p:cNvSpPr/>
            <p:nvPr/>
          </p:nvSpPr>
          <p:spPr>
            <a:xfrm>
              <a:off x="38947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505;p69"/>
            <p:cNvSpPr/>
            <p:nvPr/>
          </p:nvSpPr>
          <p:spPr>
            <a:xfrm>
              <a:off x="38947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3506;p69"/>
            <p:cNvSpPr/>
            <p:nvPr/>
          </p:nvSpPr>
          <p:spPr>
            <a:xfrm>
              <a:off x="38947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507;p69"/>
            <p:cNvSpPr/>
            <p:nvPr/>
          </p:nvSpPr>
          <p:spPr>
            <a:xfrm>
              <a:off x="38947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508;p69"/>
            <p:cNvSpPr/>
            <p:nvPr/>
          </p:nvSpPr>
          <p:spPr>
            <a:xfrm>
              <a:off x="38947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3509;p69"/>
            <p:cNvSpPr/>
            <p:nvPr/>
          </p:nvSpPr>
          <p:spPr>
            <a:xfrm>
              <a:off x="38947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3510;p69"/>
            <p:cNvSpPr/>
            <p:nvPr/>
          </p:nvSpPr>
          <p:spPr>
            <a:xfrm>
              <a:off x="38185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511;p69"/>
            <p:cNvSpPr/>
            <p:nvPr/>
          </p:nvSpPr>
          <p:spPr>
            <a:xfrm>
              <a:off x="3742300" y="2866425"/>
              <a:ext cx="62225" cy="53225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3512;p69"/>
            <p:cNvSpPr/>
            <p:nvPr/>
          </p:nvSpPr>
          <p:spPr>
            <a:xfrm>
              <a:off x="36661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3513;p69"/>
            <p:cNvSpPr/>
            <p:nvPr/>
          </p:nvSpPr>
          <p:spPr>
            <a:xfrm>
              <a:off x="450405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514;p69"/>
            <p:cNvSpPr/>
            <p:nvPr/>
          </p:nvSpPr>
          <p:spPr>
            <a:xfrm>
              <a:off x="4504050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3515;p69"/>
            <p:cNvSpPr/>
            <p:nvPr/>
          </p:nvSpPr>
          <p:spPr>
            <a:xfrm>
              <a:off x="45040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3516;p69"/>
            <p:cNvSpPr/>
            <p:nvPr/>
          </p:nvSpPr>
          <p:spPr>
            <a:xfrm>
              <a:off x="44278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517;p69"/>
            <p:cNvSpPr/>
            <p:nvPr/>
          </p:nvSpPr>
          <p:spPr>
            <a:xfrm>
              <a:off x="44278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3518;p69"/>
            <p:cNvSpPr/>
            <p:nvPr/>
          </p:nvSpPr>
          <p:spPr>
            <a:xfrm>
              <a:off x="44278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3519;p69"/>
            <p:cNvSpPr/>
            <p:nvPr/>
          </p:nvSpPr>
          <p:spPr>
            <a:xfrm>
              <a:off x="442782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520;p69"/>
            <p:cNvSpPr/>
            <p:nvPr/>
          </p:nvSpPr>
          <p:spPr>
            <a:xfrm>
              <a:off x="442782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3521;p69"/>
            <p:cNvSpPr/>
            <p:nvPr/>
          </p:nvSpPr>
          <p:spPr>
            <a:xfrm>
              <a:off x="43516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3522;p69"/>
            <p:cNvSpPr/>
            <p:nvPr/>
          </p:nvSpPr>
          <p:spPr>
            <a:xfrm>
              <a:off x="43516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523;p69"/>
            <p:cNvSpPr/>
            <p:nvPr/>
          </p:nvSpPr>
          <p:spPr>
            <a:xfrm>
              <a:off x="43516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3524;p69"/>
            <p:cNvSpPr/>
            <p:nvPr/>
          </p:nvSpPr>
          <p:spPr>
            <a:xfrm>
              <a:off x="435160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3525;p69"/>
            <p:cNvSpPr/>
            <p:nvPr/>
          </p:nvSpPr>
          <p:spPr>
            <a:xfrm>
              <a:off x="435160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526;p69"/>
            <p:cNvSpPr/>
            <p:nvPr/>
          </p:nvSpPr>
          <p:spPr>
            <a:xfrm>
              <a:off x="42756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3527;p69"/>
            <p:cNvSpPr/>
            <p:nvPr/>
          </p:nvSpPr>
          <p:spPr>
            <a:xfrm>
              <a:off x="42756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3528;p69"/>
            <p:cNvSpPr/>
            <p:nvPr/>
          </p:nvSpPr>
          <p:spPr>
            <a:xfrm>
              <a:off x="42756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529;p69"/>
            <p:cNvSpPr/>
            <p:nvPr/>
          </p:nvSpPr>
          <p:spPr>
            <a:xfrm>
              <a:off x="427560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3530;p69"/>
            <p:cNvSpPr/>
            <p:nvPr/>
          </p:nvSpPr>
          <p:spPr>
            <a:xfrm>
              <a:off x="42756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3531;p69"/>
            <p:cNvSpPr/>
            <p:nvPr/>
          </p:nvSpPr>
          <p:spPr>
            <a:xfrm>
              <a:off x="42756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532;p69"/>
            <p:cNvSpPr/>
            <p:nvPr/>
          </p:nvSpPr>
          <p:spPr>
            <a:xfrm>
              <a:off x="42756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3533;p69"/>
            <p:cNvSpPr/>
            <p:nvPr/>
          </p:nvSpPr>
          <p:spPr>
            <a:xfrm>
              <a:off x="42756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3534;p69"/>
            <p:cNvSpPr/>
            <p:nvPr/>
          </p:nvSpPr>
          <p:spPr>
            <a:xfrm>
              <a:off x="41994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535;p69"/>
            <p:cNvSpPr/>
            <p:nvPr/>
          </p:nvSpPr>
          <p:spPr>
            <a:xfrm>
              <a:off x="41994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3536;p69"/>
            <p:cNvSpPr/>
            <p:nvPr/>
          </p:nvSpPr>
          <p:spPr>
            <a:xfrm>
              <a:off x="41994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537;p69"/>
            <p:cNvSpPr/>
            <p:nvPr/>
          </p:nvSpPr>
          <p:spPr>
            <a:xfrm>
              <a:off x="41994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3538;p69"/>
            <p:cNvSpPr/>
            <p:nvPr/>
          </p:nvSpPr>
          <p:spPr>
            <a:xfrm>
              <a:off x="41231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3539;p69"/>
            <p:cNvSpPr/>
            <p:nvPr/>
          </p:nvSpPr>
          <p:spPr>
            <a:xfrm>
              <a:off x="41231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540;p69"/>
            <p:cNvSpPr/>
            <p:nvPr/>
          </p:nvSpPr>
          <p:spPr>
            <a:xfrm>
              <a:off x="41231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3541;p69"/>
            <p:cNvSpPr/>
            <p:nvPr/>
          </p:nvSpPr>
          <p:spPr>
            <a:xfrm>
              <a:off x="41231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3542;p69"/>
            <p:cNvSpPr/>
            <p:nvPr/>
          </p:nvSpPr>
          <p:spPr>
            <a:xfrm>
              <a:off x="41231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3543;p69"/>
            <p:cNvSpPr/>
            <p:nvPr/>
          </p:nvSpPr>
          <p:spPr>
            <a:xfrm>
              <a:off x="40469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544;p69"/>
            <p:cNvSpPr/>
            <p:nvPr/>
          </p:nvSpPr>
          <p:spPr>
            <a:xfrm>
              <a:off x="40469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545;p69"/>
            <p:cNvSpPr/>
            <p:nvPr/>
          </p:nvSpPr>
          <p:spPr>
            <a:xfrm>
              <a:off x="40469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3546;p69"/>
            <p:cNvSpPr/>
            <p:nvPr/>
          </p:nvSpPr>
          <p:spPr>
            <a:xfrm>
              <a:off x="39709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547;p69"/>
            <p:cNvSpPr/>
            <p:nvPr/>
          </p:nvSpPr>
          <p:spPr>
            <a:xfrm>
              <a:off x="39709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548;p69"/>
            <p:cNvSpPr/>
            <p:nvPr/>
          </p:nvSpPr>
          <p:spPr>
            <a:xfrm>
              <a:off x="39709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3549;p69"/>
            <p:cNvSpPr/>
            <p:nvPr/>
          </p:nvSpPr>
          <p:spPr>
            <a:xfrm>
              <a:off x="38947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550;p69"/>
            <p:cNvSpPr/>
            <p:nvPr/>
          </p:nvSpPr>
          <p:spPr>
            <a:xfrm>
              <a:off x="38947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3551;p69"/>
            <p:cNvSpPr/>
            <p:nvPr/>
          </p:nvSpPr>
          <p:spPr>
            <a:xfrm>
              <a:off x="38947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3552;p69"/>
            <p:cNvSpPr/>
            <p:nvPr/>
          </p:nvSpPr>
          <p:spPr>
            <a:xfrm>
              <a:off x="38947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553;p69"/>
            <p:cNvSpPr/>
            <p:nvPr/>
          </p:nvSpPr>
          <p:spPr>
            <a:xfrm>
              <a:off x="38185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3554;p69"/>
            <p:cNvSpPr/>
            <p:nvPr/>
          </p:nvSpPr>
          <p:spPr>
            <a:xfrm>
              <a:off x="38185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3555;p69"/>
            <p:cNvSpPr/>
            <p:nvPr/>
          </p:nvSpPr>
          <p:spPr>
            <a:xfrm>
              <a:off x="38185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3556;p69"/>
            <p:cNvSpPr/>
            <p:nvPr/>
          </p:nvSpPr>
          <p:spPr>
            <a:xfrm>
              <a:off x="38185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3557;p69"/>
            <p:cNvSpPr/>
            <p:nvPr/>
          </p:nvSpPr>
          <p:spPr>
            <a:xfrm>
              <a:off x="38185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3558;p69"/>
            <p:cNvSpPr/>
            <p:nvPr/>
          </p:nvSpPr>
          <p:spPr>
            <a:xfrm>
              <a:off x="381852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3559;p69"/>
            <p:cNvSpPr/>
            <p:nvPr/>
          </p:nvSpPr>
          <p:spPr>
            <a:xfrm>
              <a:off x="38185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3560;p69"/>
            <p:cNvSpPr/>
            <p:nvPr/>
          </p:nvSpPr>
          <p:spPr>
            <a:xfrm>
              <a:off x="38185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3561;p69"/>
            <p:cNvSpPr/>
            <p:nvPr/>
          </p:nvSpPr>
          <p:spPr>
            <a:xfrm>
              <a:off x="3742300" y="37803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3562;p69"/>
            <p:cNvSpPr/>
            <p:nvPr/>
          </p:nvSpPr>
          <p:spPr>
            <a:xfrm>
              <a:off x="37423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3563;p69"/>
            <p:cNvSpPr/>
            <p:nvPr/>
          </p:nvSpPr>
          <p:spPr>
            <a:xfrm>
              <a:off x="37423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3564;p69"/>
            <p:cNvSpPr/>
            <p:nvPr/>
          </p:nvSpPr>
          <p:spPr>
            <a:xfrm>
              <a:off x="37423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3565;p69"/>
            <p:cNvSpPr/>
            <p:nvPr/>
          </p:nvSpPr>
          <p:spPr>
            <a:xfrm>
              <a:off x="37421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3566;p69"/>
            <p:cNvSpPr/>
            <p:nvPr/>
          </p:nvSpPr>
          <p:spPr>
            <a:xfrm>
              <a:off x="37423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3567;p69"/>
            <p:cNvSpPr/>
            <p:nvPr/>
          </p:nvSpPr>
          <p:spPr>
            <a:xfrm>
              <a:off x="366595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3568;p69"/>
            <p:cNvSpPr/>
            <p:nvPr/>
          </p:nvSpPr>
          <p:spPr>
            <a:xfrm>
              <a:off x="36661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569;p69"/>
            <p:cNvSpPr/>
            <p:nvPr/>
          </p:nvSpPr>
          <p:spPr>
            <a:xfrm>
              <a:off x="36661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570;p69"/>
            <p:cNvSpPr/>
            <p:nvPr/>
          </p:nvSpPr>
          <p:spPr>
            <a:xfrm>
              <a:off x="35898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571;p69"/>
            <p:cNvSpPr/>
            <p:nvPr/>
          </p:nvSpPr>
          <p:spPr>
            <a:xfrm>
              <a:off x="35898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572;p69"/>
            <p:cNvSpPr/>
            <p:nvPr/>
          </p:nvSpPr>
          <p:spPr>
            <a:xfrm>
              <a:off x="35898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573;p69"/>
            <p:cNvSpPr/>
            <p:nvPr/>
          </p:nvSpPr>
          <p:spPr>
            <a:xfrm>
              <a:off x="35136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574;p69"/>
            <p:cNvSpPr/>
            <p:nvPr/>
          </p:nvSpPr>
          <p:spPr>
            <a:xfrm>
              <a:off x="35136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575;p69"/>
            <p:cNvSpPr/>
            <p:nvPr/>
          </p:nvSpPr>
          <p:spPr>
            <a:xfrm>
              <a:off x="35136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576;p69"/>
            <p:cNvSpPr/>
            <p:nvPr/>
          </p:nvSpPr>
          <p:spPr>
            <a:xfrm>
              <a:off x="34374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577;p69"/>
            <p:cNvSpPr/>
            <p:nvPr/>
          </p:nvSpPr>
          <p:spPr>
            <a:xfrm>
              <a:off x="34374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578;p69"/>
            <p:cNvSpPr/>
            <p:nvPr/>
          </p:nvSpPr>
          <p:spPr>
            <a:xfrm>
              <a:off x="343745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579;p69"/>
            <p:cNvSpPr/>
            <p:nvPr/>
          </p:nvSpPr>
          <p:spPr>
            <a:xfrm>
              <a:off x="34374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580;p69"/>
            <p:cNvSpPr/>
            <p:nvPr/>
          </p:nvSpPr>
          <p:spPr>
            <a:xfrm>
              <a:off x="336145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581;p69"/>
            <p:cNvSpPr/>
            <p:nvPr/>
          </p:nvSpPr>
          <p:spPr>
            <a:xfrm>
              <a:off x="33614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582;p69"/>
            <p:cNvSpPr/>
            <p:nvPr/>
          </p:nvSpPr>
          <p:spPr>
            <a:xfrm>
              <a:off x="33614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583;p69"/>
            <p:cNvSpPr/>
            <p:nvPr/>
          </p:nvSpPr>
          <p:spPr>
            <a:xfrm>
              <a:off x="33614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584;p69"/>
            <p:cNvSpPr/>
            <p:nvPr/>
          </p:nvSpPr>
          <p:spPr>
            <a:xfrm>
              <a:off x="32852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585;p69"/>
            <p:cNvSpPr/>
            <p:nvPr/>
          </p:nvSpPr>
          <p:spPr>
            <a:xfrm>
              <a:off x="32852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586;p69"/>
            <p:cNvSpPr/>
            <p:nvPr/>
          </p:nvSpPr>
          <p:spPr>
            <a:xfrm>
              <a:off x="32852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587;p69"/>
            <p:cNvSpPr/>
            <p:nvPr/>
          </p:nvSpPr>
          <p:spPr>
            <a:xfrm>
              <a:off x="32852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588;p69"/>
            <p:cNvSpPr/>
            <p:nvPr/>
          </p:nvSpPr>
          <p:spPr>
            <a:xfrm>
              <a:off x="3209025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589;p69"/>
            <p:cNvSpPr/>
            <p:nvPr/>
          </p:nvSpPr>
          <p:spPr>
            <a:xfrm>
              <a:off x="32090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590;p69"/>
            <p:cNvSpPr/>
            <p:nvPr/>
          </p:nvSpPr>
          <p:spPr>
            <a:xfrm>
              <a:off x="32090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591;p69"/>
            <p:cNvSpPr/>
            <p:nvPr/>
          </p:nvSpPr>
          <p:spPr>
            <a:xfrm>
              <a:off x="32090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592;p69"/>
            <p:cNvSpPr/>
            <p:nvPr/>
          </p:nvSpPr>
          <p:spPr>
            <a:xfrm>
              <a:off x="32090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593;p69"/>
            <p:cNvSpPr/>
            <p:nvPr/>
          </p:nvSpPr>
          <p:spPr>
            <a:xfrm>
              <a:off x="41994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594;p69"/>
            <p:cNvSpPr/>
            <p:nvPr/>
          </p:nvSpPr>
          <p:spPr>
            <a:xfrm>
              <a:off x="3132800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595;p69"/>
            <p:cNvSpPr/>
            <p:nvPr/>
          </p:nvSpPr>
          <p:spPr>
            <a:xfrm>
              <a:off x="305680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596;p69"/>
            <p:cNvSpPr/>
            <p:nvPr/>
          </p:nvSpPr>
          <p:spPr>
            <a:xfrm>
              <a:off x="43516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597;p69"/>
            <p:cNvSpPr/>
            <p:nvPr/>
          </p:nvSpPr>
          <p:spPr>
            <a:xfrm>
              <a:off x="43516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598;p69"/>
            <p:cNvSpPr/>
            <p:nvPr/>
          </p:nvSpPr>
          <p:spPr>
            <a:xfrm>
              <a:off x="43516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599;p69"/>
            <p:cNvSpPr/>
            <p:nvPr/>
          </p:nvSpPr>
          <p:spPr>
            <a:xfrm>
              <a:off x="43516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600;p69"/>
            <p:cNvSpPr/>
            <p:nvPr/>
          </p:nvSpPr>
          <p:spPr>
            <a:xfrm>
              <a:off x="43516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601;p69"/>
            <p:cNvSpPr/>
            <p:nvPr/>
          </p:nvSpPr>
          <p:spPr>
            <a:xfrm>
              <a:off x="43516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602;p69"/>
            <p:cNvSpPr/>
            <p:nvPr/>
          </p:nvSpPr>
          <p:spPr>
            <a:xfrm>
              <a:off x="43516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603;p69"/>
            <p:cNvSpPr/>
            <p:nvPr/>
          </p:nvSpPr>
          <p:spPr>
            <a:xfrm>
              <a:off x="397095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604;p69"/>
            <p:cNvSpPr/>
            <p:nvPr/>
          </p:nvSpPr>
          <p:spPr>
            <a:xfrm>
              <a:off x="39709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605;p69"/>
            <p:cNvSpPr/>
            <p:nvPr/>
          </p:nvSpPr>
          <p:spPr>
            <a:xfrm>
              <a:off x="36661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606;p69"/>
            <p:cNvSpPr/>
            <p:nvPr/>
          </p:nvSpPr>
          <p:spPr>
            <a:xfrm>
              <a:off x="37423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607;p69"/>
            <p:cNvSpPr/>
            <p:nvPr/>
          </p:nvSpPr>
          <p:spPr>
            <a:xfrm>
              <a:off x="37423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608;p69"/>
            <p:cNvSpPr/>
            <p:nvPr/>
          </p:nvSpPr>
          <p:spPr>
            <a:xfrm>
              <a:off x="38185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609;p69"/>
            <p:cNvSpPr/>
            <p:nvPr/>
          </p:nvSpPr>
          <p:spPr>
            <a:xfrm>
              <a:off x="38947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610;p69"/>
            <p:cNvSpPr/>
            <p:nvPr/>
          </p:nvSpPr>
          <p:spPr>
            <a:xfrm>
              <a:off x="38947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611;p69"/>
            <p:cNvSpPr/>
            <p:nvPr/>
          </p:nvSpPr>
          <p:spPr>
            <a:xfrm>
              <a:off x="39709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612;p69"/>
            <p:cNvSpPr/>
            <p:nvPr/>
          </p:nvSpPr>
          <p:spPr>
            <a:xfrm>
              <a:off x="39709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613;p69"/>
            <p:cNvSpPr/>
            <p:nvPr/>
          </p:nvSpPr>
          <p:spPr>
            <a:xfrm>
              <a:off x="40469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614;p69"/>
            <p:cNvSpPr/>
            <p:nvPr/>
          </p:nvSpPr>
          <p:spPr>
            <a:xfrm>
              <a:off x="40469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615;p69"/>
            <p:cNvSpPr/>
            <p:nvPr/>
          </p:nvSpPr>
          <p:spPr>
            <a:xfrm>
              <a:off x="40469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616;p69"/>
            <p:cNvSpPr/>
            <p:nvPr/>
          </p:nvSpPr>
          <p:spPr>
            <a:xfrm>
              <a:off x="40469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617;p69"/>
            <p:cNvSpPr/>
            <p:nvPr/>
          </p:nvSpPr>
          <p:spPr>
            <a:xfrm>
              <a:off x="41231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618;p69"/>
            <p:cNvSpPr/>
            <p:nvPr/>
          </p:nvSpPr>
          <p:spPr>
            <a:xfrm>
              <a:off x="41231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619;p69"/>
            <p:cNvSpPr/>
            <p:nvPr/>
          </p:nvSpPr>
          <p:spPr>
            <a:xfrm>
              <a:off x="41231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620;p69"/>
            <p:cNvSpPr/>
            <p:nvPr/>
          </p:nvSpPr>
          <p:spPr>
            <a:xfrm>
              <a:off x="41231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621;p69"/>
            <p:cNvSpPr/>
            <p:nvPr/>
          </p:nvSpPr>
          <p:spPr>
            <a:xfrm>
              <a:off x="41231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622;p69"/>
            <p:cNvSpPr/>
            <p:nvPr/>
          </p:nvSpPr>
          <p:spPr>
            <a:xfrm>
              <a:off x="41231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623;p69"/>
            <p:cNvSpPr/>
            <p:nvPr/>
          </p:nvSpPr>
          <p:spPr>
            <a:xfrm>
              <a:off x="41994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624;p69"/>
            <p:cNvSpPr/>
            <p:nvPr/>
          </p:nvSpPr>
          <p:spPr>
            <a:xfrm>
              <a:off x="41994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625;p69"/>
            <p:cNvSpPr/>
            <p:nvPr/>
          </p:nvSpPr>
          <p:spPr>
            <a:xfrm>
              <a:off x="41994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626;p69"/>
            <p:cNvSpPr/>
            <p:nvPr/>
          </p:nvSpPr>
          <p:spPr>
            <a:xfrm>
              <a:off x="41994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627;p69"/>
            <p:cNvSpPr/>
            <p:nvPr/>
          </p:nvSpPr>
          <p:spPr>
            <a:xfrm>
              <a:off x="41994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628;p69"/>
            <p:cNvSpPr/>
            <p:nvPr/>
          </p:nvSpPr>
          <p:spPr>
            <a:xfrm>
              <a:off x="41994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29;p69"/>
            <p:cNvSpPr/>
            <p:nvPr/>
          </p:nvSpPr>
          <p:spPr>
            <a:xfrm>
              <a:off x="41994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30;p69"/>
            <p:cNvSpPr/>
            <p:nvPr/>
          </p:nvSpPr>
          <p:spPr>
            <a:xfrm>
              <a:off x="42756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31;p69"/>
            <p:cNvSpPr/>
            <p:nvPr/>
          </p:nvSpPr>
          <p:spPr>
            <a:xfrm>
              <a:off x="42756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2;p69"/>
            <p:cNvSpPr/>
            <p:nvPr/>
          </p:nvSpPr>
          <p:spPr>
            <a:xfrm>
              <a:off x="42756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33;p69"/>
            <p:cNvSpPr/>
            <p:nvPr/>
          </p:nvSpPr>
          <p:spPr>
            <a:xfrm>
              <a:off x="42756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34;p69"/>
            <p:cNvSpPr/>
            <p:nvPr/>
          </p:nvSpPr>
          <p:spPr>
            <a:xfrm>
              <a:off x="42756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35;p69"/>
            <p:cNvSpPr/>
            <p:nvPr/>
          </p:nvSpPr>
          <p:spPr>
            <a:xfrm>
              <a:off x="42756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36;p69"/>
            <p:cNvSpPr/>
            <p:nvPr/>
          </p:nvSpPr>
          <p:spPr>
            <a:xfrm>
              <a:off x="42756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37;p69"/>
            <p:cNvSpPr/>
            <p:nvPr/>
          </p:nvSpPr>
          <p:spPr>
            <a:xfrm>
              <a:off x="42756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38;p69"/>
            <p:cNvSpPr/>
            <p:nvPr/>
          </p:nvSpPr>
          <p:spPr>
            <a:xfrm>
              <a:off x="43516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639;p69"/>
            <p:cNvSpPr/>
            <p:nvPr/>
          </p:nvSpPr>
          <p:spPr>
            <a:xfrm>
              <a:off x="44278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640;p69"/>
            <p:cNvSpPr/>
            <p:nvPr/>
          </p:nvSpPr>
          <p:spPr>
            <a:xfrm>
              <a:off x="44278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641;p69"/>
            <p:cNvSpPr/>
            <p:nvPr/>
          </p:nvSpPr>
          <p:spPr>
            <a:xfrm>
              <a:off x="44278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642;p69"/>
            <p:cNvSpPr/>
            <p:nvPr/>
          </p:nvSpPr>
          <p:spPr>
            <a:xfrm>
              <a:off x="44278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643;p69"/>
            <p:cNvSpPr/>
            <p:nvPr/>
          </p:nvSpPr>
          <p:spPr>
            <a:xfrm>
              <a:off x="44278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644;p69"/>
            <p:cNvSpPr/>
            <p:nvPr/>
          </p:nvSpPr>
          <p:spPr>
            <a:xfrm>
              <a:off x="44278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645;p69"/>
            <p:cNvSpPr/>
            <p:nvPr/>
          </p:nvSpPr>
          <p:spPr>
            <a:xfrm>
              <a:off x="44278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646;p69"/>
            <p:cNvSpPr/>
            <p:nvPr/>
          </p:nvSpPr>
          <p:spPr>
            <a:xfrm>
              <a:off x="44278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647;p69"/>
            <p:cNvSpPr/>
            <p:nvPr/>
          </p:nvSpPr>
          <p:spPr>
            <a:xfrm>
              <a:off x="4427825" y="1571400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648;p69"/>
            <p:cNvSpPr/>
            <p:nvPr/>
          </p:nvSpPr>
          <p:spPr>
            <a:xfrm>
              <a:off x="43516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649;p69"/>
            <p:cNvSpPr/>
            <p:nvPr/>
          </p:nvSpPr>
          <p:spPr>
            <a:xfrm>
              <a:off x="42756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650;p69"/>
            <p:cNvSpPr/>
            <p:nvPr/>
          </p:nvSpPr>
          <p:spPr>
            <a:xfrm>
              <a:off x="42756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651;p69"/>
            <p:cNvSpPr/>
            <p:nvPr/>
          </p:nvSpPr>
          <p:spPr>
            <a:xfrm>
              <a:off x="41994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652;p69"/>
            <p:cNvSpPr/>
            <p:nvPr/>
          </p:nvSpPr>
          <p:spPr>
            <a:xfrm>
              <a:off x="41994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653;p69"/>
            <p:cNvSpPr/>
            <p:nvPr/>
          </p:nvSpPr>
          <p:spPr>
            <a:xfrm>
              <a:off x="41994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654;p69"/>
            <p:cNvSpPr/>
            <p:nvPr/>
          </p:nvSpPr>
          <p:spPr>
            <a:xfrm>
              <a:off x="41994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655;p69"/>
            <p:cNvSpPr/>
            <p:nvPr/>
          </p:nvSpPr>
          <p:spPr>
            <a:xfrm>
              <a:off x="41231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656;p69"/>
            <p:cNvSpPr/>
            <p:nvPr/>
          </p:nvSpPr>
          <p:spPr>
            <a:xfrm>
              <a:off x="41231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657;p69"/>
            <p:cNvSpPr/>
            <p:nvPr/>
          </p:nvSpPr>
          <p:spPr>
            <a:xfrm>
              <a:off x="41231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658;p69"/>
            <p:cNvSpPr/>
            <p:nvPr/>
          </p:nvSpPr>
          <p:spPr>
            <a:xfrm>
              <a:off x="41231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659;p69"/>
            <p:cNvSpPr/>
            <p:nvPr/>
          </p:nvSpPr>
          <p:spPr>
            <a:xfrm>
              <a:off x="41231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660;p69"/>
            <p:cNvSpPr/>
            <p:nvPr/>
          </p:nvSpPr>
          <p:spPr>
            <a:xfrm>
              <a:off x="41231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661;p69"/>
            <p:cNvSpPr/>
            <p:nvPr/>
          </p:nvSpPr>
          <p:spPr>
            <a:xfrm>
              <a:off x="40469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662;p69"/>
            <p:cNvSpPr/>
            <p:nvPr/>
          </p:nvSpPr>
          <p:spPr>
            <a:xfrm>
              <a:off x="40469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663;p69"/>
            <p:cNvSpPr/>
            <p:nvPr/>
          </p:nvSpPr>
          <p:spPr>
            <a:xfrm>
              <a:off x="40469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664;p69"/>
            <p:cNvSpPr/>
            <p:nvPr/>
          </p:nvSpPr>
          <p:spPr>
            <a:xfrm>
              <a:off x="40469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665;p69"/>
            <p:cNvSpPr/>
            <p:nvPr/>
          </p:nvSpPr>
          <p:spPr>
            <a:xfrm>
              <a:off x="40469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666;p69"/>
            <p:cNvSpPr/>
            <p:nvPr/>
          </p:nvSpPr>
          <p:spPr>
            <a:xfrm>
              <a:off x="40469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667;p69"/>
            <p:cNvSpPr/>
            <p:nvPr/>
          </p:nvSpPr>
          <p:spPr>
            <a:xfrm>
              <a:off x="40469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668;p69"/>
            <p:cNvSpPr/>
            <p:nvPr/>
          </p:nvSpPr>
          <p:spPr>
            <a:xfrm>
              <a:off x="40469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3669;p69"/>
            <p:cNvSpPr/>
            <p:nvPr/>
          </p:nvSpPr>
          <p:spPr>
            <a:xfrm>
              <a:off x="39709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3670;p69"/>
            <p:cNvSpPr/>
            <p:nvPr/>
          </p:nvSpPr>
          <p:spPr>
            <a:xfrm>
              <a:off x="39709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3671;p69"/>
            <p:cNvSpPr/>
            <p:nvPr/>
          </p:nvSpPr>
          <p:spPr>
            <a:xfrm>
              <a:off x="39709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3672;p69"/>
            <p:cNvSpPr/>
            <p:nvPr/>
          </p:nvSpPr>
          <p:spPr>
            <a:xfrm>
              <a:off x="39709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3673;p69"/>
            <p:cNvSpPr/>
            <p:nvPr/>
          </p:nvSpPr>
          <p:spPr>
            <a:xfrm>
              <a:off x="39709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3674;p69"/>
            <p:cNvSpPr/>
            <p:nvPr/>
          </p:nvSpPr>
          <p:spPr>
            <a:xfrm>
              <a:off x="39709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3675;p69"/>
            <p:cNvSpPr/>
            <p:nvPr/>
          </p:nvSpPr>
          <p:spPr>
            <a:xfrm>
              <a:off x="39709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3676;p69"/>
            <p:cNvSpPr/>
            <p:nvPr/>
          </p:nvSpPr>
          <p:spPr>
            <a:xfrm>
              <a:off x="39709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3677;p69"/>
            <p:cNvSpPr/>
            <p:nvPr/>
          </p:nvSpPr>
          <p:spPr>
            <a:xfrm>
              <a:off x="39709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3678;p69"/>
            <p:cNvSpPr/>
            <p:nvPr/>
          </p:nvSpPr>
          <p:spPr>
            <a:xfrm>
              <a:off x="38947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3679;p69"/>
            <p:cNvSpPr/>
            <p:nvPr/>
          </p:nvSpPr>
          <p:spPr>
            <a:xfrm>
              <a:off x="38947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3680;p69"/>
            <p:cNvSpPr/>
            <p:nvPr/>
          </p:nvSpPr>
          <p:spPr>
            <a:xfrm>
              <a:off x="38947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3681;p69"/>
            <p:cNvSpPr/>
            <p:nvPr/>
          </p:nvSpPr>
          <p:spPr>
            <a:xfrm>
              <a:off x="38947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3682;p69"/>
            <p:cNvSpPr/>
            <p:nvPr/>
          </p:nvSpPr>
          <p:spPr>
            <a:xfrm>
              <a:off x="38947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3683;p69"/>
            <p:cNvSpPr/>
            <p:nvPr/>
          </p:nvSpPr>
          <p:spPr>
            <a:xfrm>
              <a:off x="3894725" y="1571400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3684;p69"/>
            <p:cNvSpPr/>
            <p:nvPr/>
          </p:nvSpPr>
          <p:spPr>
            <a:xfrm>
              <a:off x="38947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3685;p69"/>
            <p:cNvSpPr/>
            <p:nvPr/>
          </p:nvSpPr>
          <p:spPr>
            <a:xfrm>
              <a:off x="38947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3686;p69"/>
            <p:cNvSpPr/>
            <p:nvPr/>
          </p:nvSpPr>
          <p:spPr>
            <a:xfrm>
              <a:off x="38947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3687;p69"/>
            <p:cNvSpPr/>
            <p:nvPr/>
          </p:nvSpPr>
          <p:spPr>
            <a:xfrm>
              <a:off x="38947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3688;p69"/>
            <p:cNvSpPr/>
            <p:nvPr/>
          </p:nvSpPr>
          <p:spPr>
            <a:xfrm>
              <a:off x="38185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3689;p69"/>
            <p:cNvSpPr/>
            <p:nvPr/>
          </p:nvSpPr>
          <p:spPr>
            <a:xfrm>
              <a:off x="38185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3690;p69"/>
            <p:cNvSpPr/>
            <p:nvPr/>
          </p:nvSpPr>
          <p:spPr>
            <a:xfrm>
              <a:off x="38185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3691;p69"/>
            <p:cNvSpPr/>
            <p:nvPr/>
          </p:nvSpPr>
          <p:spPr>
            <a:xfrm>
              <a:off x="38185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3692;p69"/>
            <p:cNvSpPr/>
            <p:nvPr/>
          </p:nvSpPr>
          <p:spPr>
            <a:xfrm>
              <a:off x="38185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3693;p69"/>
            <p:cNvSpPr/>
            <p:nvPr/>
          </p:nvSpPr>
          <p:spPr>
            <a:xfrm>
              <a:off x="38185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3694;p69"/>
            <p:cNvSpPr/>
            <p:nvPr/>
          </p:nvSpPr>
          <p:spPr>
            <a:xfrm>
              <a:off x="38185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3695;p69"/>
            <p:cNvSpPr/>
            <p:nvPr/>
          </p:nvSpPr>
          <p:spPr>
            <a:xfrm>
              <a:off x="38185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3696;p69"/>
            <p:cNvSpPr/>
            <p:nvPr/>
          </p:nvSpPr>
          <p:spPr>
            <a:xfrm>
              <a:off x="38185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3697;p69"/>
            <p:cNvSpPr/>
            <p:nvPr/>
          </p:nvSpPr>
          <p:spPr>
            <a:xfrm>
              <a:off x="38185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3698;p69"/>
            <p:cNvSpPr/>
            <p:nvPr/>
          </p:nvSpPr>
          <p:spPr>
            <a:xfrm>
              <a:off x="38185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3699;p69"/>
            <p:cNvSpPr/>
            <p:nvPr/>
          </p:nvSpPr>
          <p:spPr>
            <a:xfrm>
              <a:off x="37423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3700;p69"/>
            <p:cNvSpPr/>
            <p:nvPr/>
          </p:nvSpPr>
          <p:spPr>
            <a:xfrm>
              <a:off x="37423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3701;p69"/>
            <p:cNvSpPr/>
            <p:nvPr/>
          </p:nvSpPr>
          <p:spPr>
            <a:xfrm>
              <a:off x="37423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3702;p69"/>
            <p:cNvSpPr/>
            <p:nvPr/>
          </p:nvSpPr>
          <p:spPr>
            <a:xfrm>
              <a:off x="37423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3703;p69"/>
            <p:cNvSpPr/>
            <p:nvPr/>
          </p:nvSpPr>
          <p:spPr>
            <a:xfrm>
              <a:off x="37423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3704;p69"/>
            <p:cNvSpPr/>
            <p:nvPr/>
          </p:nvSpPr>
          <p:spPr>
            <a:xfrm>
              <a:off x="37423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3705;p69"/>
            <p:cNvSpPr/>
            <p:nvPr/>
          </p:nvSpPr>
          <p:spPr>
            <a:xfrm>
              <a:off x="37423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3706;p69"/>
            <p:cNvSpPr/>
            <p:nvPr/>
          </p:nvSpPr>
          <p:spPr>
            <a:xfrm>
              <a:off x="37423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3707;p69"/>
            <p:cNvSpPr/>
            <p:nvPr/>
          </p:nvSpPr>
          <p:spPr>
            <a:xfrm>
              <a:off x="37423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3708;p69"/>
            <p:cNvSpPr/>
            <p:nvPr/>
          </p:nvSpPr>
          <p:spPr>
            <a:xfrm>
              <a:off x="36661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3709;p69"/>
            <p:cNvSpPr/>
            <p:nvPr/>
          </p:nvSpPr>
          <p:spPr>
            <a:xfrm>
              <a:off x="36661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3710;p69"/>
            <p:cNvSpPr/>
            <p:nvPr/>
          </p:nvSpPr>
          <p:spPr>
            <a:xfrm>
              <a:off x="36661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3711;p69"/>
            <p:cNvSpPr/>
            <p:nvPr/>
          </p:nvSpPr>
          <p:spPr>
            <a:xfrm>
              <a:off x="36661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3712;p69"/>
            <p:cNvSpPr/>
            <p:nvPr/>
          </p:nvSpPr>
          <p:spPr>
            <a:xfrm>
              <a:off x="366610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3713;p69"/>
            <p:cNvSpPr/>
            <p:nvPr/>
          </p:nvSpPr>
          <p:spPr>
            <a:xfrm>
              <a:off x="35898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3714;p69"/>
            <p:cNvSpPr/>
            <p:nvPr/>
          </p:nvSpPr>
          <p:spPr>
            <a:xfrm>
              <a:off x="35898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3715;p69"/>
            <p:cNvSpPr/>
            <p:nvPr/>
          </p:nvSpPr>
          <p:spPr>
            <a:xfrm>
              <a:off x="35898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3716;p69"/>
            <p:cNvSpPr/>
            <p:nvPr/>
          </p:nvSpPr>
          <p:spPr>
            <a:xfrm>
              <a:off x="35898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3717;p69"/>
            <p:cNvSpPr/>
            <p:nvPr/>
          </p:nvSpPr>
          <p:spPr>
            <a:xfrm>
              <a:off x="35898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3718;p69"/>
            <p:cNvSpPr/>
            <p:nvPr/>
          </p:nvSpPr>
          <p:spPr>
            <a:xfrm>
              <a:off x="35136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3719;p69"/>
            <p:cNvSpPr/>
            <p:nvPr/>
          </p:nvSpPr>
          <p:spPr>
            <a:xfrm>
              <a:off x="35136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3720;p69"/>
            <p:cNvSpPr/>
            <p:nvPr/>
          </p:nvSpPr>
          <p:spPr>
            <a:xfrm>
              <a:off x="35136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3721;p69"/>
            <p:cNvSpPr/>
            <p:nvPr/>
          </p:nvSpPr>
          <p:spPr>
            <a:xfrm>
              <a:off x="35136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3722;p69"/>
            <p:cNvSpPr/>
            <p:nvPr/>
          </p:nvSpPr>
          <p:spPr>
            <a:xfrm>
              <a:off x="35136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3723;p69"/>
            <p:cNvSpPr/>
            <p:nvPr/>
          </p:nvSpPr>
          <p:spPr>
            <a:xfrm>
              <a:off x="35136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3724;p69"/>
            <p:cNvSpPr/>
            <p:nvPr/>
          </p:nvSpPr>
          <p:spPr>
            <a:xfrm>
              <a:off x="35136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3725;p69"/>
            <p:cNvSpPr/>
            <p:nvPr/>
          </p:nvSpPr>
          <p:spPr>
            <a:xfrm>
              <a:off x="34374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3726;p69"/>
            <p:cNvSpPr/>
            <p:nvPr/>
          </p:nvSpPr>
          <p:spPr>
            <a:xfrm>
              <a:off x="34374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3727;p69"/>
            <p:cNvSpPr/>
            <p:nvPr/>
          </p:nvSpPr>
          <p:spPr>
            <a:xfrm>
              <a:off x="34374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3728;p69"/>
            <p:cNvSpPr/>
            <p:nvPr/>
          </p:nvSpPr>
          <p:spPr>
            <a:xfrm>
              <a:off x="34374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3729;p69"/>
            <p:cNvSpPr/>
            <p:nvPr/>
          </p:nvSpPr>
          <p:spPr>
            <a:xfrm>
              <a:off x="34374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3730;p69"/>
            <p:cNvSpPr/>
            <p:nvPr/>
          </p:nvSpPr>
          <p:spPr>
            <a:xfrm>
              <a:off x="34374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3731;p69"/>
            <p:cNvSpPr/>
            <p:nvPr/>
          </p:nvSpPr>
          <p:spPr>
            <a:xfrm>
              <a:off x="34374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3732;p69"/>
            <p:cNvSpPr/>
            <p:nvPr/>
          </p:nvSpPr>
          <p:spPr>
            <a:xfrm>
              <a:off x="33614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3733;p69"/>
            <p:cNvSpPr/>
            <p:nvPr/>
          </p:nvSpPr>
          <p:spPr>
            <a:xfrm>
              <a:off x="33614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3734;p69"/>
            <p:cNvSpPr/>
            <p:nvPr/>
          </p:nvSpPr>
          <p:spPr>
            <a:xfrm>
              <a:off x="33614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3735;p69"/>
            <p:cNvSpPr/>
            <p:nvPr/>
          </p:nvSpPr>
          <p:spPr>
            <a:xfrm>
              <a:off x="33614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3736;p69"/>
            <p:cNvSpPr/>
            <p:nvPr/>
          </p:nvSpPr>
          <p:spPr>
            <a:xfrm>
              <a:off x="32852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3737;p69"/>
            <p:cNvSpPr/>
            <p:nvPr/>
          </p:nvSpPr>
          <p:spPr>
            <a:xfrm>
              <a:off x="31328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3738;p69"/>
            <p:cNvSpPr/>
            <p:nvPr/>
          </p:nvSpPr>
          <p:spPr>
            <a:xfrm>
              <a:off x="30568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3739;p69"/>
            <p:cNvSpPr/>
            <p:nvPr/>
          </p:nvSpPr>
          <p:spPr>
            <a:xfrm>
              <a:off x="3056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3740;p69"/>
            <p:cNvSpPr/>
            <p:nvPr/>
          </p:nvSpPr>
          <p:spPr>
            <a:xfrm>
              <a:off x="29805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3741;p69"/>
            <p:cNvSpPr/>
            <p:nvPr/>
          </p:nvSpPr>
          <p:spPr>
            <a:xfrm>
              <a:off x="29805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3742;p69"/>
            <p:cNvSpPr/>
            <p:nvPr/>
          </p:nvSpPr>
          <p:spPr>
            <a:xfrm>
              <a:off x="29805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3743;p69"/>
            <p:cNvSpPr/>
            <p:nvPr/>
          </p:nvSpPr>
          <p:spPr>
            <a:xfrm>
              <a:off x="29805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3744;p69"/>
            <p:cNvSpPr/>
            <p:nvPr/>
          </p:nvSpPr>
          <p:spPr>
            <a:xfrm>
              <a:off x="29805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3745;p69"/>
            <p:cNvSpPr/>
            <p:nvPr/>
          </p:nvSpPr>
          <p:spPr>
            <a:xfrm>
              <a:off x="29805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3746;p69"/>
            <p:cNvSpPr/>
            <p:nvPr/>
          </p:nvSpPr>
          <p:spPr>
            <a:xfrm>
              <a:off x="29043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3747;p69"/>
            <p:cNvSpPr/>
            <p:nvPr/>
          </p:nvSpPr>
          <p:spPr>
            <a:xfrm>
              <a:off x="29043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3748;p69"/>
            <p:cNvSpPr/>
            <p:nvPr/>
          </p:nvSpPr>
          <p:spPr>
            <a:xfrm>
              <a:off x="29043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3749;p69"/>
            <p:cNvSpPr/>
            <p:nvPr/>
          </p:nvSpPr>
          <p:spPr>
            <a:xfrm>
              <a:off x="29043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3750;p69"/>
            <p:cNvSpPr/>
            <p:nvPr/>
          </p:nvSpPr>
          <p:spPr>
            <a:xfrm>
              <a:off x="29043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3751;p69"/>
            <p:cNvSpPr/>
            <p:nvPr/>
          </p:nvSpPr>
          <p:spPr>
            <a:xfrm>
              <a:off x="29043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3752;p69"/>
            <p:cNvSpPr/>
            <p:nvPr/>
          </p:nvSpPr>
          <p:spPr>
            <a:xfrm>
              <a:off x="29043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3753;p69"/>
            <p:cNvSpPr/>
            <p:nvPr/>
          </p:nvSpPr>
          <p:spPr>
            <a:xfrm>
              <a:off x="28281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3754;p69"/>
            <p:cNvSpPr/>
            <p:nvPr/>
          </p:nvSpPr>
          <p:spPr>
            <a:xfrm>
              <a:off x="28281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3755;p69"/>
            <p:cNvSpPr/>
            <p:nvPr/>
          </p:nvSpPr>
          <p:spPr>
            <a:xfrm>
              <a:off x="28281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3756;p69"/>
            <p:cNvSpPr/>
            <p:nvPr/>
          </p:nvSpPr>
          <p:spPr>
            <a:xfrm>
              <a:off x="28281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3757;p69"/>
            <p:cNvSpPr/>
            <p:nvPr/>
          </p:nvSpPr>
          <p:spPr>
            <a:xfrm>
              <a:off x="28281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3758;p69"/>
            <p:cNvSpPr/>
            <p:nvPr/>
          </p:nvSpPr>
          <p:spPr>
            <a:xfrm>
              <a:off x="28281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3759;p69"/>
            <p:cNvSpPr/>
            <p:nvPr/>
          </p:nvSpPr>
          <p:spPr>
            <a:xfrm>
              <a:off x="28281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3760;p69"/>
            <p:cNvSpPr/>
            <p:nvPr/>
          </p:nvSpPr>
          <p:spPr>
            <a:xfrm>
              <a:off x="282815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3761;p69"/>
            <p:cNvSpPr/>
            <p:nvPr/>
          </p:nvSpPr>
          <p:spPr>
            <a:xfrm>
              <a:off x="27519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3762;p69"/>
            <p:cNvSpPr/>
            <p:nvPr/>
          </p:nvSpPr>
          <p:spPr>
            <a:xfrm>
              <a:off x="27519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3763;p69"/>
            <p:cNvSpPr/>
            <p:nvPr/>
          </p:nvSpPr>
          <p:spPr>
            <a:xfrm>
              <a:off x="27519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3764;p69"/>
            <p:cNvSpPr/>
            <p:nvPr/>
          </p:nvSpPr>
          <p:spPr>
            <a:xfrm>
              <a:off x="27519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3765;p69"/>
            <p:cNvSpPr/>
            <p:nvPr/>
          </p:nvSpPr>
          <p:spPr>
            <a:xfrm>
              <a:off x="27519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3766;p69"/>
            <p:cNvSpPr/>
            <p:nvPr/>
          </p:nvSpPr>
          <p:spPr>
            <a:xfrm>
              <a:off x="275195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3767;p69"/>
            <p:cNvSpPr/>
            <p:nvPr/>
          </p:nvSpPr>
          <p:spPr>
            <a:xfrm>
              <a:off x="27519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3768;p69"/>
            <p:cNvSpPr/>
            <p:nvPr/>
          </p:nvSpPr>
          <p:spPr>
            <a:xfrm>
              <a:off x="2751950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3769;p69"/>
            <p:cNvSpPr/>
            <p:nvPr/>
          </p:nvSpPr>
          <p:spPr>
            <a:xfrm>
              <a:off x="2675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3770;p69"/>
            <p:cNvSpPr/>
            <p:nvPr/>
          </p:nvSpPr>
          <p:spPr>
            <a:xfrm>
              <a:off x="2675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3771;p69"/>
            <p:cNvSpPr/>
            <p:nvPr/>
          </p:nvSpPr>
          <p:spPr>
            <a:xfrm>
              <a:off x="2675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3772;p69"/>
            <p:cNvSpPr/>
            <p:nvPr/>
          </p:nvSpPr>
          <p:spPr>
            <a:xfrm>
              <a:off x="2675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3773;p69"/>
            <p:cNvSpPr/>
            <p:nvPr/>
          </p:nvSpPr>
          <p:spPr>
            <a:xfrm>
              <a:off x="26759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3774;p69"/>
            <p:cNvSpPr/>
            <p:nvPr/>
          </p:nvSpPr>
          <p:spPr>
            <a:xfrm>
              <a:off x="26759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3775;p69"/>
            <p:cNvSpPr/>
            <p:nvPr/>
          </p:nvSpPr>
          <p:spPr>
            <a:xfrm>
              <a:off x="26759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3776;p69"/>
            <p:cNvSpPr/>
            <p:nvPr/>
          </p:nvSpPr>
          <p:spPr>
            <a:xfrm>
              <a:off x="26759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3777;p69"/>
            <p:cNvSpPr/>
            <p:nvPr/>
          </p:nvSpPr>
          <p:spPr>
            <a:xfrm>
              <a:off x="25997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3778;p69"/>
            <p:cNvSpPr/>
            <p:nvPr/>
          </p:nvSpPr>
          <p:spPr>
            <a:xfrm>
              <a:off x="25997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3779;p69"/>
            <p:cNvSpPr/>
            <p:nvPr/>
          </p:nvSpPr>
          <p:spPr>
            <a:xfrm>
              <a:off x="25997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3780;p69"/>
            <p:cNvSpPr/>
            <p:nvPr/>
          </p:nvSpPr>
          <p:spPr>
            <a:xfrm>
              <a:off x="25997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3781;p69"/>
            <p:cNvSpPr/>
            <p:nvPr/>
          </p:nvSpPr>
          <p:spPr>
            <a:xfrm>
              <a:off x="25997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3782;p69"/>
            <p:cNvSpPr/>
            <p:nvPr/>
          </p:nvSpPr>
          <p:spPr>
            <a:xfrm>
              <a:off x="25997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3783;p69"/>
            <p:cNvSpPr/>
            <p:nvPr/>
          </p:nvSpPr>
          <p:spPr>
            <a:xfrm>
              <a:off x="259972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3784;p69"/>
            <p:cNvSpPr/>
            <p:nvPr/>
          </p:nvSpPr>
          <p:spPr>
            <a:xfrm>
              <a:off x="259972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3785;p69"/>
            <p:cNvSpPr/>
            <p:nvPr/>
          </p:nvSpPr>
          <p:spPr>
            <a:xfrm>
              <a:off x="259972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3786;p69"/>
            <p:cNvSpPr/>
            <p:nvPr/>
          </p:nvSpPr>
          <p:spPr>
            <a:xfrm>
              <a:off x="25235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3787;p69"/>
            <p:cNvSpPr/>
            <p:nvPr/>
          </p:nvSpPr>
          <p:spPr>
            <a:xfrm>
              <a:off x="25235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3788;p69"/>
            <p:cNvSpPr/>
            <p:nvPr/>
          </p:nvSpPr>
          <p:spPr>
            <a:xfrm>
              <a:off x="25235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3789;p69"/>
            <p:cNvSpPr/>
            <p:nvPr/>
          </p:nvSpPr>
          <p:spPr>
            <a:xfrm>
              <a:off x="2523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3790;p69"/>
            <p:cNvSpPr/>
            <p:nvPr/>
          </p:nvSpPr>
          <p:spPr>
            <a:xfrm>
              <a:off x="2523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3791;p69"/>
            <p:cNvSpPr/>
            <p:nvPr/>
          </p:nvSpPr>
          <p:spPr>
            <a:xfrm>
              <a:off x="25235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3792;p69"/>
            <p:cNvSpPr/>
            <p:nvPr/>
          </p:nvSpPr>
          <p:spPr>
            <a:xfrm>
              <a:off x="25235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3793;p69"/>
            <p:cNvSpPr/>
            <p:nvPr/>
          </p:nvSpPr>
          <p:spPr>
            <a:xfrm>
              <a:off x="2523500" y="11905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3794;p69"/>
            <p:cNvSpPr/>
            <p:nvPr/>
          </p:nvSpPr>
          <p:spPr>
            <a:xfrm>
              <a:off x="25235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3795;p69"/>
            <p:cNvSpPr/>
            <p:nvPr/>
          </p:nvSpPr>
          <p:spPr>
            <a:xfrm>
              <a:off x="25235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3796;p69"/>
            <p:cNvSpPr/>
            <p:nvPr/>
          </p:nvSpPr>
          <p:spPr>
            <a:xfrm>
              <a:off x="24473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3797;p69"/>
            <p:cNvSpPr/>
            <p:nvPr/>
          </p:nvSpPr>
          <p:spPr>
            <a:xfrm>
              <a:off x="24473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3798;p69"/>
            <p:cNvSpPr/>
            <p:nvPr/>
          </p:nvSpPr>
          <p:spPr>
            <a:xfrm>
              <a:off x="24473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3799;p69"/>
            <p:cNvSpPr/>
            <p:nvPr/>
          </p:nvSpPr>
          <p:spPr>
            <a:xfrm>
              <a:off x="24473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3800;p69"/>
            <p:cNvSpPr/>
            <p:nvPr/>
          </p:nvSpPr>
          <p:spPr>
            <a:xfrm>
              <a:off x="24473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3801;p69"/>
            <p:cNvSpPr/>
            <p:nvPr/>
          </p:nvSpPr>
          <p:spPr>
            <a:xfrm>
              <a:off x="24473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3802;p69"/>
            <p:cNvSpPr/>
            <p:nvPr/>
          </p:nvSpPr>
          <p:spPr>
            <a:xfrm>
              <a:off x="2447300" y="12665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3803;p69"/>
            <p:cNvSpPr/>
            <p:nvPr/>
          </p:nvSpPr>
          <p:spPr>
            <a:xfrm>
              <a:off x="24473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3804;p69"/>
            <p:cNvSpPr/>
            <p:nvPr/>
          </p:nvSpPr>
          <p:spPr>
            <a:xfrm>
              <a:off x="2447300" y="11143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3805;p69"/>
            <p:cNvSpPr/>
            <p:nvPr/>
          </p:nvSpPr>
          <p:spPr>
            <a:xfrm>
              <a:off x="24473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3806;p69"/>
            <p:cNvSpPr/>
            <p:nvPr/>
          </p:nvSpPr>
          <p:spPr>
            <a:xfrm>
              <a:off x="2371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3807;p69"/>
            <p:cNvSpPr/>
            <p:nvPr/>
          </p:nvSpPr>
          <p:spPr>
            <a:xfrm>
              <a:off x="2371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3808;p69"/>
            <p:cNvSpPr/>
            <p:nvPr/>
          </p:nvSpPr>
          <p:spPr>
            <a:xfrm>
              <a:off x="2371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3809;p69"/>
            <p:cNvSpPr/>
            <p:nvPr/>
          </p:nvSpPr>
          <p:spPr>
            <a:xfrm>
              <a:off x="2371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3810;p69"/>
            <p:cNvSpPr/>
            <p:nvPr/>
          </p:nvSpPr>
          <p:spPr>
            <a:xfrm>
              <a:off x="2371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3811;p69"/>
            <p:cNvSpPr/>
            <p:nvPr/>
          </p:nvSpPr>
          <p:spPr>
            <a:xfrm>
              <a:off x="23712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3812;p69"/>
            <p:cNvSpPr/>
            <p:nvPr/>
          </p:nvSpPr>
          <p:spPr>
            <a:xfrm>
              <a:off x="23712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3813;p69"/>
            <p:cNvSpPr/>
            <p:nvPr/>
          </p:nvSpPr>
          <p:spPr>
            <a:xfrm>
              <a:off x="23712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3814;p69"/>
            <p:cNvSpPr/>
            <p:nvPr/>
          </p:nvSpPr>
          <p:spPr>
            <a:xfrm>
              <a:off x="237127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3815;p69"/>
            <p:cNvSpPr/>
            <p:nvPr/>
          </p:nvSpPr>
          <p:spPr>
            <a:xfrm>
              <a:off x="22950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3816;p69"/>
            <p:cNvSpPr/>
            <p:nvPr/>
          </p:nvSpPr>
          <p:spPr>
            <a:xfrm>
              <a:off x="22950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3817;p69"/>
            <p:cNvSpPr/>
            <p:nvPr/>
          </p:nvSpPr>
          <p:spPr>
            <a:xfrm>
              <a:off x="22950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3818;p69"/>
            <p:cNvSpPr/>
            <p:nvPr/>
          </p:nvSpPr>
          <p:spPr>
            <a:xfrm>
              <a:off x="22950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3819;p69"/>
            <p:cNvSpPr/>
            <p:nvPr/>
          </p:nvSpPr>
          <p:spPr>
            <a:xfrm>
              <a:off x="22186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3820;p69"/>
            <p:cNvSpPr/>
            <p:nvPr/>
          </p:nvSpPr>
          <p:spPr>
            <a:xfrm>
              <a:off x="22186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3821;p69"/>
            <p:cNvSpPr/>
            <p:nvPr/>
          </p:nvSpPr>
          <p:spPr>
            <a:xfrm>
              <a:off x="22186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3822;p69"/>
            <p:cNvSpPr/>
            <p:nvPr/>
          </p:nvSpPr>
          <p:spPr>
            <a:xfrm>
              <a:off x="21424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3823;p69"/>
            <p:cNvSpPr/>
            <p:nvPr/>
          </p:nvSpPr>
          <p:spPr>
            <a:xfrm>
              <a:off x="214242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3824;p69"/>
            <p:cNvSpPr/>
            <p:nvPr/>
          </p:nvSpPr>
          <p:spPr>
            <a:xfrm>
              <a:off x="27519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3825;p69"/>
            <p:cNvSpPr/>
            <p:nvPr/>
          </p:nvSpPr>
          <p:spPr>
            <a:xfrm>
              <a:off x="2751950" y="35519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3826;p69"/>
            <p:cNvSpPr/>
            <p:nvPr/>
          </p:nvSpPr>
          <p:spPr>
            <a:xfrm>
              <a:off x="2751950" y="3475725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3827;p69"/>
            <p:cNvSpPr/>
            <p:nvPr/>
          </p:nvSpPr>
          <p:spPr>
            <a:xfrm>
              <a:off x="2675925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3828;p69"/>
            <p:cNvSpPr/>
            <p:nvPr/>
          </p:nvSpPr>
          <p:spPr>
            <a:xfrm>
              <a:off x="26757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3829;p69"/>
            <p:cNvSpPr/>
            <p:nvPr/>
          </p:nvSpPr>
          <p:spPr>
            <a:xfrm>
              <a:off x="2675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3830;p69"/>
            <p:cNvSpPr/>
            <p:nvPr/>
          </p:nvSpPr>
          <p:spPr>
            <a:xfrm>
              <a:off x="2675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3831;p69"/>
            <p:cNvSpPr/>
            <p:nvPr/>
          </p:nvSpPr>
          <p:spPr>
            <a:xfrm>
              <a:off x="26759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3832;p69"/>
            <p:cNvSpPr/>
            <p:nvPr/>
          </p:nvSpPr>
          <p:spPr>
            <a:xfrm>
              <a:off x="26759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3833;p69"/>
            <p:cNvSpPr/>
            <p:nvPr/>
          </p:nvSpPr>
          <p:spPr>
            <a:xfrm>
              <a:off x="259972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3834;p69"/>
            <p:cNvSpPr/>
            <p:nvPr/>
          </p:nvSpPr>
          <p:spPr>
            <a:xfrm>
              <a:off x="2599725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3835;p69"/>
            <p:cNvSpPr/>
            <p:nvPr/>
          </p:nvSpPr>
          <p:spPr>
            <a:xfrm>
              <a:off x="259972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3836;p69"/>
            <p:cNvSpPr/>
            <p:nvPr/>
          </p:nvSpPr>
          <p:spPr>
            <a:xfrm>
              <a:off x="259972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3837;p69"/>
            <p:cNvSpPr/>
            <p:nvPr/>
          </p:nvSpPr>
          <p:spPr>
            <a:xfrm>
              <a:off x="259972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3838;p69"/>
            <p:cNvSpPr/>
            <p:nvPr/>
          </p:nvSpPr>
          <p:spPr>
            <a:xfrm>
              <a:off x="259972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3839;p69"/>
            <p:cNvSpPr/>
            <p:nvPr/>
          </p:nvSpPr>
          <p:spPr>
            <a:xfrm>
              <a:off x="252350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3840;p69"/>
            <p:cNvSpPr/>
            <p:nvPr/>
          </p:nvSpPr>
          <p:spPr>
            <a:xfrm>
              <a:off x="252350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3841;p69"/>
            <p:cNvSpPr/>
            <p:nvPr/>
          </p:nvSpPr>
          <p:spPr>
            <a:xfrm>
              <a:off x="25235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3842;p69"/>
            <p:cNvSpPr/>
            <p:nvPr/>
          </p:nvSpPr>
          <p:spPr>
            <a:xfrm>
              <a:off x="25235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3843;p69"/>
            <p:cNvSpPr/>
            <p:nvPr/>
          </p:nvSpPr>
          <p:spPr>
            <a:xfrm>
              <a:off x="2523500" y="362795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3844;p69"/>
            <p:cNvSpPr/>
            <p:nvPr/>
          </p:nvSpPr>
          <p:spPr>
            <a:xfrm>
              <a:off x="25235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3845;p69"/>
            <p:cNvSpPr/>
            <p:nvPr/>
          </p:nvSpPr>
          <p:spPr>
            <a:xfrm>
              <a:off x="25235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3846;p69"/>
            <p:cNvSpPr/>
            <p:nvPr/>
          </p:nvSpPr>
          <p:spPr>
            <a:xfrm>
              <a:off x="25235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3847;p69"/>
            <p:cNvSpPr/>
            <p:nvPr/>
          </p:nvSpPr>
          <p:spPr>
            <a:xfrm>
              <a:off x="2447300" y="40852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3848;p69"/>
            <p:cNvSpPr/>
            <p:nvPr/>
          </p:nvSpPr>
          <p:spPr>
            <a:xfrm>
              <a:off x="2447300" y="4009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3849;p69"/>
            <p:cNvSpPr/>
            <p:nvPr/>
          </p:nvSpPr>
          <p:spPr>
            <a:xfrm>
              <a:off x="2447300" y="3932800"/>
              <a:ext cx="62200" cy="53475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3850;p69"/>
            <p:cNvSpPr/>
            <p:nvPr/>
          </p:nvSpPr>
          <p:spPr>
            <a:xfrm>
              <a:off x="2447300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3851;p69"/>
            <p:cNvSpPr/>
            <p:nvPr/>
          </p:nvSpPr>
          <p:spPr>
            <a:xfrm>
              <a:off x="2447300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3852;p69"/>
            <p:cNvSpPr/>
            <p:nvPr/>
          </p:nvSpPr>
          <p:spPr>
            <a:xfrm>
              <a:off x="2447300" y="37041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3853;p69"/>
            <p:cNvSpPr/>
            <p:nvPr/>
          </p:nvSpPr>
          <p:spPr>
            <a:xfrm>
              <a:off x="2447300" y="36279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3854;p69"/>
            <p:cNvSpPr/>
            <p:nvPr/>
          </p:nvSpPr>
          <p:spPr>
            <a:xfrm>
              <a:off x="2447300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3855;p69"/>
            <p:cNvSpPr/>
            <p:nvPr/>
          </p:nvSpPr>
          <p:spPr>
            <a:xfrm>
              <a:off x="2447300" y="34757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3856;p69"/>
            <p:cNvSpPr/>
            <p:nvPr/>
          </p:nvSpPr>
          <p:spPr>
            <a:xfrm>
              <a:off x="2447300" y="33995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3857;p69"/>
            <p:cNvSpPr/>
            <p:nvPr/>
          </p:nvSpPr>
          <p:spPr>
            <a:xfrm>
              <a:off x="2447300" y="332330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3858;p69"/>
            <p:cNvSpPr/>
            <p:nvPr/>
          </p:nvSpPr>
          <p:spPr>
            <a:xfrm>
              <a:off x="237127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3859;p69"/>
            <p:cNvSpPr/>
            <p:nvPr/>
          </p:nvSpPr>
          <p:spPr>
            <a:xfrm>
              <a:off x="237127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3860;p69"/>
            <p:cNvSpPr/>
            <p:nvPr/>
          </p:nvSpPr>
          <p:spPr>
            <a:xfrm>
              <a:off x="2371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3861;p69"/>
            <p:cNvSpPr/>
            <p:nvPr/>
          </p:nvSpPr>
          <p:spPr>
            <a:xfrm>
              <a:off x="2371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3862;p69"/>
            <p:cNvSpPr/>
            <p:nvPr/>
          </p:nvSpPr>
          <p:spPr>
            <a:xfrm>
              <a:off x="237107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3863;p69"/>
            <p:cNvSpPr/>
            <p:nvPr/>
          </p:nvSpPr>
          <p:spPr>
            <a:xfrm>
              <a:off x="237107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3864;p69"/>
            <p:cNvSpPr/>
            <p:nvPr/>
          </p:nvSpPr>
          <p:spPr>
            <a:xfrm>
              <a:off x="237107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3865;p69"/>
            <p:cNvSpPr/>
            <p:nvPr/>
          </p:nvSpPr>
          <p:spPr>
            <a:xfrm>
              <a:off x="237127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3866;p69"/>
            <p:cNvSpPr/>
            <p:nvPr/>
          </p:nvSpPr>
          <p:spPr>
            <a:xfrm>
              <a:off x="237127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3867;p69"/>
            <p:cNvSpPr/>
            <p:nvPr/>
          </p:nvSpPr>
          <p:spPr>
            <a:xfrm>
              <a:off x="237107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3868;p69"/>
            <p:cNvSpPr/>
            <p:nvPr/>
          </p:nvSpPr>
          <p:spPr>
            <a:xfrm>
              <a:off x="23710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3869;p69"/>
            <p:cNvSpPr/>
            <p:nvPr/>
          </p:nvSpPr>
          <p:spPr>
            <a:xfrm>
              <a:off x="23710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3870;p69"/>
            <p:cNvSpPr/>
            <p:nvPr/>
          </p:nvSpPr>
          <p:spPr>
            <a:xfrm>
              <a:off x="23710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3871;p69"/>
            <p:cNvSpPr/>
            <p:nvPr/>
          </p:nvSpPr>
          <p:spPr>
            <a:xfrm>
              <a:off x="23710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3872;p69"/>
            <p:cNvSpPr/>
            <p:nvPr/>
          </p:nvSpPr>
          <p:spPr>
            <a:xfrm>
              <a:off x="2295075" y="43136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3873;p69"/>
            <p:cNvSpPr/>
            <p:nvPr/>
          </p:nvSpPr>
          <p:spPr>
            <a:xfrm>
              <a:off x="2295075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3874;p69"/>
            <p:cNvSpPr/>
            <p:nvPr/>
          </p:nvSpPr>
          <p:spPr>
            <a:xfrm>
              <a:off x="2295075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3875;p69"/>
            <p:cNvSpPr/>
            <p:nvPr/>
          </p:nvSpPr>
          <p:spPr>
            <a:xfrm>
              <a:off x="2295075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3876;p69"/>
            <p:cNvSpPr/>
            <p:nvPr/>
          </p:nvSpPr>
          <p:spPr>
            <a:xfrm>
              <a:off x="2295075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3877;p69"/>
            <p:cNvSpPr/>
            <p:nvPr/>
          </p:nvSpPr>
          <p:spPr>
            <a:xfrm>
              <a:off x="229485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3878;p69"/>
            <p:cNvSpPr/>
            <p:nvPr/>
          </p:nvSpPr>
          <p:spPr>
            <a:xfrm>
              <a:off x="229507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3879;p69"/>
            <p:cNvSpPr/>
            <p:nvPr/>
          </p:nvSpPr>
          <p:spPr>
            <a:xfrm>
              <a:off x="2294850" y="3780375"/>
              <a:ext cx="62625" cy="53475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3880;p69"/>
            <p:cNvSpPr/>
            <p:nvPr/>
          </p:nvSpPr>
          <p:spPr>
            <a:xfrm>
              <a:off x="229507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3881;p69"/>
            <p:cNvSpPr/>
            <p:nvPr/>
          </p:nvSpPr>
          <p:spPr>
            <a:xfrm>
              <a:off x="229507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3882;p69"/>
            <p:cNvSpPr/>
            <p:nvPr/>
          </p:nvSpPr>
          <p:spPr>
            <a:xfrm>
              <a:off x="229507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3883;p69"/>
            <p:cNvSpPr/>
            <p:nvPr/>
          </p:nvSpPr>
          <p:spPr>
            <a:xfrm>
              <a:off x="229507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3884;p69"/>
            <p:cNvSpPr/>
            <p:nvPr/>
          </p:nvSpPr>
          <p:spPr>
            <a:xfrm>
              <a:off x="2295075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3885;p69"/>
            <p:cNvSpPr/>
            <p:nvPr/>
          </p:nvSpPr>
          <p:spPr>
            <a:xfrm>
              <a:off x="22949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3886;p69"/>
            <p:cNvSpPr/>
            <p:nvPr/>
          </p:nvSpPr>
          <p:spPr>
            <a:xfrm>
              <a:off x="229492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3887;p69"/>
            <p:cNvSpPr/>
            <p:nvPr/>
          </p:nvSpPr>
          <p:spPr>
            <a:xfrm>
              <a:off x="2295075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3888;p69"/>
            <p:cNvSpPr/>
            <p:nvPr/>
          </p:nvSpPr>
          <p:spPr>
            <a:xfrm>
              <a:off x="22950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3889;p69"/>
            <p:cNvSpPr/>
            <p:nvPr/>
          </p:nvSpPr>
          <p:spPr>
            <a:xfrm>
              <a:off x="22186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3890;p69"/>
            <p:cNvSpPr/>
            <p:nvPr/>
          </p:nvSpPr>
          <p:spPr>
            <a:xfrm>
              <a:off x="2218650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3891;p69"/>
            <p:cNvSpPr/>
            <p:nvPr/>
          </p:nvSpPr>
          <p:spPr>
            <a:xfrm>
              <a:off x="2218650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3892;p69"/>
            <p:cNvSpPr/>
            <p:nvPr/>
          </p:nvSpPr>
          <p:spPr>
            <a:xfrm>
              <a:off x="2218650" y="41614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3893;p69"/>
            <p:cNvSpPr/>
            <p:nvPr/>
          </p:nvSpPr>
          <p:spPr>
            <a:xfrm>
              <a:off x="22186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3894;p69"/>
            <p:cNvSpPr/>
            <p:nvPr/>
          </p:nvSpPr>
          <p:spPr>
            <a:xfrm>
              <a:off x="22186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3895;p69"/>
            <p:cNvSpPr/>
            <p:nvPr/>
          </p:nvSpPr>
          <p:spPr>
            <a:xfrm>
              <a:off x="221865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3896;p69"/>
            <p:cNvSpPr/>
            <p:nvPr/>
          </p:nvSpPr>
          <p:spPr>
            <a:xfrm>
              <a:off x="221865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3897;p69"/>
            <p:cNvSpPr/>
            <p:nvPr/>
          </p:nvSpPr>
          <p:spPr>
            <a:xfrm>
              <a:off x="221865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3898;p69"/>
            <p:cNvSpPr/>
            <p:nvPr/>
          </p:nvSpPr>
          <p:spPr>
            <a:xfrm>
              <a:off x="22186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3899;p69"/>
            <p:cNvSpPr/>
            <p:nvPr/>
          </p:nvSpPr>
          <p:spPr>
            <a:xfrm>
              <a:off x="22186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3900;p69"/>
            <p:cNvSpPr/>
            <p:nvPr/>
          </p:nvSpPr>
          <p:spPr>
            <a:xfrm>
              <a:off x="221865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3901;p69"/>
            <p:cNvSpPr/>
            <p:nvPr/>
          </p:nvSpPr>
          <p:spPr>
            <a:xfrm>
              <a:off x="22186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3902;p69"/>
            <p:cNvSpPr/>
            <p:nvPr/>
          </p:nvSpPr>
          <p:spPr>
            <a:xfrm>
              <a:off x="22186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3903;p69"/>
            <p:cNvSpPr/>
            <p:nvPr/>
          </p:nvSpPr>
          <p:spPr>
            <a:xfrm>
              <a:off x="22186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3904;p69"/>
            <p:cNvSpPr/>
            <p:nvPr/>
          </p:nvSpPr>
          <p:spPr>
            <a:xfrm>
              <a:off x="2218650" y="3247075"/>
              <a:ext cx="62425" cy="53500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3905;p69"/>
            <p:cNvSpPr/>
            <p:nvPr/>
          </p:nvSpPr>
          <p:spPr>
            <a:xfrm>
              <a:off x="221865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3906;p69"/>
            <p:cNvSpPr/>
            <p:nvPr/>
          </p:nvSpPr>
          <p:spPr>
            <a:xfrm>
              <a:off x="22186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3907;p69"/>
            <p:cNvSpPr/>
            <p:nvPr/>
          </p:nvSpPr>
          <p:spPr>
            <a:xfrm>
              <a:off x="22186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3908;p69"/>
            <p:cNvSpPr/>
            <p:nvPr/>
          </p:nvSpPr>
          <p:spPr>
            <a:xfrm>
              <a:off x="22186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3909;p69"/>
            <p:cNvSpPr/>
            <p:nvPr/>
          </p:nvSpPr>
          <p:spPr>
            <a:xfrm>
              <a:off x="2142425" y="46183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3910;p69"/>
            <p:cNvSpPr/>
            <p:nvPr/>
          </p:nvSpPr>
          <p:spPr>
            <a:xfrm>
              <a:off x="214242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3911;p69"/>
            <p:cNvSpPr/>
            <p:nvPr/>
          </p:nvSpPr>
          <p:spPr>
            <a:xfrm>
              <a:off x="2142425" y="43136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3912;p69"/>
            <p:cNvSpPr/>
            <p:nvPr/>
          </p:nvSpPr>
          <p:spPr>
            <a:xfrm>
              <a:off x="214242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3913;p69"/>
            <p:cNvSpPr/>
            <p:nvPr/>
          </p:nvSpPr>
          <p:spPr>
            <a:xfrm>
              <a:off x="2142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3914;p69"/>
            <p:cNvSpPr/>
            <p:nvPr/>
          </p:nvSpPr>
          <p:spPr>
            <a:xfrm>
              <a:off x="2142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3915;p69"/>
            <p:cNvSpPr/>
            <p:nvPr/>
          </p:nvSpPr>
          <p:spPr>
            <a:xfrm>
              <a:off x="2142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3916;p69"/>
            <p:cNvSpPr/>
            <p:nvPr/>
          </p:nvSpPr>
          <p:spPr>
            <a:xfrm>
              <a:off x="214242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3917;p69"/>
            <p:cNvSpPr/>
            <p:nvPr/>
          </p:nvSpPr>
          <p:spPr>
            <a:xfrm>
              <a:off x="214242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3918;p69"/>
            <p:cNvSpPr/>
            <p:nvPr/>
          </p:nvSpPr>
          <p:spPr>
            <a:xfrm>
              <a:off x="21424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3919;p69"/>
            <p:cNvSpPr/>
            <p:nvPr/>
          </p:nvSpPr>
          <p:spPr>
            <a:xfrm>
              <a:off x="214242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3920;p69"/>
            <p:cNvSpPr/>
            <p:nvPr/>
          </p:nvSpPr>
          <p:spPr>
            <a:xfrm>
              <a:off x="21424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3921;p69"/>
            <p:cNvSpPr/>
            <p:nvPr/>
          </p:nvSpPr>
          <p:spPr>
            <a:xfrm>
              <a:off x="214242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3922;p69"/>
            <p:cNvSpPr/>
            <p:nvPr/>
          </p:nvSpPr>
          <p:spPr>
            <a:xfrm>
              <a:off x="214242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3923;p69"/>
            <p:cNvSpPr/>
            <p:nvPr/>
          </p:nvSpPr>
          <p:spPr>
            <a:xfrm>
              <a:off x="214242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3924;p69"/>
            <p:cNvSpPr/>
            <p:nvPr/>
          </p:nvSpPr>
          <p:spPr>
            <a:xfrm>
              <a:off x="21424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3925;p69"/>
            <p:cNvSpPr/>
            <p:nvPr/>
          </p:nvSpPr>
          <p:spPr>
            <a:xfrm>
              <a:off x="21424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3926;p69"/>
            <p:cNvSpPr/>
            <p:nvPr/>
          </p:nvSpPr>
          <p:spPr>
            <a:xfrm>
              <a:off x="21424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3927;p69"/>
            <p:cNvSpPr/>
            <p:nvPr/>
          </p:nvSpPr>
          <p:spPr>
            <a:xfrm>
              <a:off x="21424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3928;p69"/>
            <p:cNvSpPr/>
            <p:nvPr/>
          </p:nvSpPr>
          <p:spPr>
            <a:xfrm>
              <a:off x="21424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3929;p69"/>
            <p:cNvSpPr/>
            <p:nvPr/>
          </p:nvSpPr>
          <p:spPr>
            <a:xfrm>
              <a:off x="21424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3930;p69"/>
            <p:cNvSpPr/>
            <p:nvPr/>
          </p:nvSpPr>
          <p:spPr>
            <a:xfrm>
              <a:off x="21424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3931;p69"/>
            <p:cNvSpPr/>
            <p:nvPr/>
          </p:nvSpPr>
          <p:spPr>
            <a:xfrm>
              <a:off x="21424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3932;p69"/>
            <p:cNvSpPr/>
            <p:nvPr/>
          </p:nvSpPr>
          <p:spPr>
            <a:xfrm>
              <a:off x="21424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3933;p69"/>
            <p:cNvSpPr/>
            <p:nvPr/>
          </p:nvSpPr>
          <p:spPr>
            <a:xfrm>
              <a:off x="21424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3934;p69"/>
            <p:cNvSpPr/>
            <p:nvPr/>
          </p:nvSpPr>
          <p:spPr>
            <a:xfrm>
              <a:off x="2142425" y="1038125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3935;p69"/>
            <p:cNvSpPr/>
            <p:nvPr/>
          </p:nvSpPr>
          <p:spPr>
            <a:xfrm>
              <a:off x="2066425" y="46183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3936;p69"/>
            <p:cNvSpPr/>
            <p:nvPr/>
          </p:nvSpPr>
          <p:spPr>
            <a:xfrm>
              <a:off x="2066425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3937;p69"/>
            <p:cNvSpPr/>
            <p:nvPr/>
          </p:nvSpPr>
          <p:spPr>
            <a:xfrm>
              <a:off x="2066425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3938;p69"/>
            <p:cNvSpPr/>
            <p:nvPr/>
          </p:nvSpPr>
          <p:spPr>
            <a:xfrm>
              <a:off x="2066425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3939;p69"/>
            <p:cNvSpPr/>
            <p:nvPr/>
          </p:nvSpPr>
          <p:spPr>
            <a:xfrm>
              <a:off x="2066425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3940;p69"/>
            <p:cNvSpPr/>
            <p:nvPr/>
          </p:nvSpPr>
          <p:spPr>
            <a:xfrm>
              <a:off x="206642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3941;p69"/>
            <p:cNvSpPr/>
            <p:nvPr/>
          </p:nvSpPr>
          <p:spPr>
            <a:xfrm>
              <a:off x="206642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3942;p69"/>
            <p:cNvSpPr/>
            <p:nvPr/>
          </p:nvSpPr>
          <p:spPr>
            <a:xfrm>
              <a:off x="20664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3943;p69"/>
            <p:cNvSpPr/>
            <p:nvPr/>
          </p:nvSpPr>
          <p:spPr>
            <a:xfrm>
              <a:off x="20664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3944;p69"/>
            <p:cNvSpPr/>
            <p:nvPr/>
          </p:nvSpPr>
          <p:spPr>
            <a:xfrm>
              <a:off x="20664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3945;p69"/>
            <p:cNvSpPr/>
            <p:nvPr/>
          </p:nvSpPr>
          <p:spPr>
            <a:xfrm>
              <a:off x="20664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3946;p69"/>
            <p:cNvSpPr/>
            <p:nvPr/>
          </p:nvSpPr>
          <p:spPr>
            <a:xfrm>
              <a:off x="2066275" y="3399500"/>
              <a:ext cx="62375" cy="53350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3947;p69"/>
            <p:cNvSpPr/>
            <p:nvPr/>
          </p:nvSpPr>
          <p:spPr>
            <a:xfrm>
              <a:off x="2066275" y="332330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3948;p69"/>
            <p:cNvSpPr/>
            <p:nvPr/>
          </p:nvSpPr>
          <p:spPr>
            <a:xfrm>
              <a:off x="2066275" y="3247075"/>
              <a:ext cx="62375" cy="53450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3949;p69"/>
            <p:cNvSpPr/>
            <p:nvPr/>
          </p:nvSpPr>
          <p:spPr>
            <a:xfrm>
              <a:off x="20664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3950;p69"/>
            <p:cNvSpPr/>
            <p:nvPr/>
          </p:nvSpPr>
          <p:spPr>
            <a:xfrm>
              <a:off x="20664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3951;p69"/>
            <p:cNvSpPr/>
            <p:nvPr/>
          </p:nvSpPr>
          <p:spPr>
            <a:xfrm>
              <a:off x="20664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3952;p69"/>
            <p:cNvSpPr/>
            <p:nvPr/>
          </p:nvSpPr>
          <p:spPr>
            <a:xfrm>
              <a:off x="20664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3953;p69"/>
            <p:cNvSpPr/>
            <p:nvPr/>
          </p:nvSpPr>
          <p:spPr>
            <a:xfrm>
              <a:off x="20664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3954;p69"/>
            <p:cNvSpPr/>
            <p:nvPr/>
          </p:nvSpPr>
          <p:spPr>
            <a:xfrm>
              <a:off x="20664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3955;p69"/>
            <p:cNvSpPr/>
            <p:nvPr/>
          </p:nvSpPr>
          <p:spPr>
            <a:xfrm>
              <a:off x="20664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3956;p69"/>
            <p:cNvSpPr/>
            <p:nvPr/>
          </p:nvSpPr>
          <p:spPr>
            <a:xfrm>
              <a:off x="20664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3957;p69"/>
            <p:cNvSpPr/>
            <p:nvPr/>
          </p:nvSpPr>
          <p:spPr>
            <a:xfrm>
              <a:off x="20664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3958;p69"/>
            <p:cNvSpPr/>
            <p:nvPr/>
          </p:nvSpPr>
          <p:spPr>
            <a:xfrm>
              <a:off x="20664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3959;p69"/>
            <p:cNvSpPr/>
            <p:nvPr/>
          </p:nvSpPr>
          <p:spPr>
            <a:xfrm>
              <a:off x="20664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3960;p69"/>
            <p:cNvSpPr/>
            <p:nvPr/>
          </p:nvSpPr>
          <p:spPr>
            <a:xfrm>
              <a:off x="20664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3961;p69"/>
            <p:cNvSpPr/>
            <p:nvPr/>
          </p:nvSpPr>
          <p:spPr>
            <a:xfrm>
              <a:off x="20664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3962;p69"/>
            <p:cNvSpPr/>
            <p:nvPr/>
          </p:nvSpPr>
          <p:spPr>
            <a:xfrm>
              <a:off x="20664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3963;p69"/>
            <p:cNvSpPr/>
            <p:nvPr/>
          </p:nvSpPr>
          <p:spPr>
            <a:xfrm>
              <a:off x="1990200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3964;p69"/>
            <p:cNvSpPr/>
            <p:nvPr/>
          </p:nvSpPr>
          <p:spPr>
            <a:xfrm>
              <a:off x="1990200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3965;p69"/>
            <p:cNvSpPr/>
            <p:nvPr/>
          </p:nvSpPr>
          <p:spPr>
            <a:xfrm>
              <a:off x="199020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3966;p69"/>
            <p:cNvSpPr/>
            <p:nvPr/>
          </p:nvSpPr>
          <p:spPr>
            <a:xfrm>
              <a:off x="19902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3967;p69"/>
            <p:cNvSpPr/>
            <p:nvPr/>
          </p:nvSpPr>
          <p:spPr>
            <a:xfrm>
              <a:off x="19902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3968;p69"/>
            <p:cNvSpPr/>
            <p:nvPr/>
          </p:nvSpPr>
          <p:spPr>
            <a:xfrm>
              <a:off x="19902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3969;p69"/>
            <p:cNvSpPr/>
            <p:nvPr/>
          </p:nvSpPr>
          <p:spPr>
            <a:xfrm>
              <a:off x="19902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3970;p69"/>
            <p:cNvSpPr/>
            <p:nvPr/>
          </p:nvSpPr>
          <p:spPr>
            <a:xfrm>
              <a:off x="19900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3971;p69"/>
            <p:cNvSpPr/>
            <p:nvPr/>
          </p:nvSpPr>
          <p:spPr>
            <a:xfrm>
              <a:off x="199007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3972;p69"/>
            <p:cNvSpPr/>
            <p:nvPr/>
          </p:nvSpPr>
          <p:spPr>
            <a:xfrm>
              <a:off x="19902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3973;p69"/>
            <p:cNvSpPr/>
            <p:nvPr/>
          </p:nvSpPr>
          <p:spPr>
            <a:xfrm>
              <a:off x="19902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3974;p69"/>
            <p:cNvSpPr/>
            <p:nvPr/>
          </p:nvSpPr>
          <p:spPr>
            <a:xfrm>
              <a:off x="19902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3975;p69"/>
            <p:cNvSpPr/>
            <p:nvPr/>
          </p:nvSpPr>
          <p:spPr>
            <a:xfrm>
              <a:off x="19902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3976;p69"/>
            <p:cNvSpPr/>
            <p:nvPr/>
          </p:nvSpPr>
          <p:spPr>
            <a:xfrm>
              <a:off x="19902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3977;p69"/>
            <p:cNvSpPr/>
            <p:nvPr/>
          </p:nvSpPr>
          <p:spPr>
            <a:xfrm>
              <a:off x="19902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3978;p69"/>
            <p:cNvSpPr/>
            <p:nvPr/>
          </p:nvSpPr>
          <p:spPr>
            <a:xfrm>
              <a:off x="19902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3979;p69"/>
            <p:cNvSpPr/>
            <p:nvPr/>
          </p:nvSpPr>
          <p:spPr>
            <a:xfrm>
              <a:off x="19902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3980;p69"/>
            <p:cNvSpPr/>
            <p:nvPr/>
          </p:nvSpPr>
          <p:spPr>
            <a:xfrm>
              <a:off x="19902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3981;p69"/>
            <p:cNvSpPr/>
            <p:nvPr/>
          </p:nvSpPr>
          <p:spPr>
            <a:xfrm>
              <a:off x="19902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3982;p69"/>
            <p:cNvSpPr/>
            <p:nvPr/>
          </p:nvSpPr>
          <p:spPr>
            <a:xfrm>
              <a:off x="19902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3983;p69"/>
            <p:cNvSpPr/>
            <p:nvPr/>
          </p:nvSpPr>
          <p:spPr>
            <a:xfrm>
              <a:off x="19902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3984;p69"/>
            <p:cNvSpPr/>
            <p:nvPr/>
          </p:nvSpPr>
          <p:spPr>
            <a:xfrm>
              <a:off x="19902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3985;p69"/>
            <p:cNvSpPr/>
            <p:nvPr/>
          </p:nvSpPr>
          <p:spPr>
            <a:xfrm>
              <a:off x="19902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3986;p69"/>
            <p:cNvSpPr/>
            <p:nvPr/>
          </p:nvSpPr>
          <p:spPr>
            <a:xfrm>
              <a:off x="19902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3987;p69"/>
            <p:cNvSpPr/>
            <p:nvPr/>
          </p:nvSpPr>
          <p:spPr>
            <a:xfrm>
              <a:off x="19902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3988;p69"/>
            <p:cNvSpPr/>
            <p:nvPr/>
          </p:nvSpPr>
          <p:spPr>
            <a:xfrm>
              <a:off x="19902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3989;p69"/>
            <p:cNvSpPr/>
            <p:nvPr/>
          </p:nvSpPr>
          <p:spPr>
            <a:xfrm>
              <a:off x="19140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3990;p69"/>
            <p:cNvSpPr/>
            <p:nvPr/>
          </p:nvSpPr>
          <p:spPr>
            <a:xfrm>
              <a:off x="1914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3991;p69"/>
            <p:cNvSpPr/>
            <p:nvPr/>
          </p:nvSpPr>
          <p:spPr>
            <a:xfrm>
              <a:off x="19140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3992;p69"/>
            <p:cNvSpPr/>
            <p:nvPr/>
          </p:nvSpPr>
          <p:spPr>
            <a:xfrm>
              <a:off x="191400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3993;p69"/>
            <p:cNvSpPr/>
            <p:nvPr/>
          </p:nvSpPr>
          <p:spPr>
            <a:xfrm>
              <a:off x="19140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3994;p69"/>
            <p:cNvSpPr/>
            <p:nvPr/>
          </p:nvSpPr>
          <p:spPr>
            <a:xfrm>
              <a:off x="19140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3995;p69"/>
            <p:cNvSpPr/>
            <p:nvPr/>
          </p:nvSpPr>
          <p:spPr>
            <a:xfrm>
              <a:off x="19140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3996;p69"/>
            <p:cNvSpPr/>
            <p:nvPr/>
          </p:nvSpPr>
          <p:spPr>
            <a:xfrm>
              <a:off x="19140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3997;p69"/>
            <p:cNvSpPr/>
            <p:nvPr/>
          </p:nvSpPr>
          <p:spPr>
            <a:xfrm>
              <a:off x="19140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3998;p69"/>
            <p:cNvSpPr/>
            <p:nvPr/>
          </p:nvSpPr>
          <p:spPr>
            <a:xfrm>
              <a:off x="19140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3999;p69"/>
            <p:cNvSpPr/>
            <p:nvPr/>
          </p:nvSpPr>
          <p:spPr>
            <a:xfrm>
              <a:off x="19140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4000;p69"/>
            <p:cNvSpPr/>
            <p:nvPr/>
          </p:nvSpPr>
          <p:spPr>
            <a:xfrm>
              <a:off x="19140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4001;p69"/>
            <p:cNvSpPr/>
            <p:nvPr/>
          </p:nvSpPr>
          <p:spPr>
            <a:xfrm>
              <a:off x="19140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4002;p69"/>
            <p:cNvSpPr/>
            <p:nvPr/>
          </p:nvSpPr>
          <p:spPr>
            <a:xfrm>
              <a:off x="19140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4003;p69"/>
            <p:cNvSpPr/>
            <p:nvPr/>
          </p:nvSpPr>
          <p:spPr>
            <a:xfrm>
              <a:off x="1914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4004;p69"/>
            <p:cNvSpPr/>
            <p:nvPr/>
          </p:nvSpPr>
          <p:spPr>
            <a:xfrm>
              <a:off x="1914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4005;p69"/>
            <p:cNvSpPr/>
            <p:nvPr/>
          </p:nvSpPr>
          <p:spPr>
            <a:xfrm>
              <a:off x="19140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4006;p69"/>
            <p:cNvSpPr/>
            <p:nvPr/>
          </p:nvSpPr>
          <p:spPr>
            <a:xfrm>
              <a:off x="19140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4007;p69"/>
            <p:cNvSpPr/>
            <p:nvPr/>
          </p:nvSpPr>
          <p:spPr>
            <a:xfrm>
              <a:off x="18377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4008;p69"/>
            <p:cNvSpPr/>
            <p:nvPr/>
          </p:nvSpPr>
          <p:spPr>
            <a:xfrm>
              <a:off x="18377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4009;p69"/>
            <p:cNvSpPr/>
            <p:nvPr/>
          </p:nvSpPr>
          <p:spPr>
            <a:xfrm>
              <a:off x="18377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4010;p69"/>
            <p:cNvSpPr/>
            <p:nvPr/>
          </p:nvSpPr>
          <p:spPr>
            <a:xfrm>
              <a:off x="18377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4011;p69"/>
            <p:cNvSpPr/>
            <p:nvPr/>
          </p:nvSpPr>
          <p:spPr>
            <a:xfrm>
              <a:off x="18377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4012;p69"/>
            <p:cNvSpPr/>
            <p:nvPr/>
          </p:nvSpPr>
          <p:spPr>
            <a:xfrm>
              <a:off x="18377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4013;p69"/>
            <p:cNvSpPr/>
            <p:nvPr/>
          </p:nvSpPr>
          <p:spPr>
            <a:xfrm>
              <a:off x="18377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4014;p69"/>
            <p:cNvSpPr/>
            <p:nvPr/>
          </p:nvSpPr>
          <p:spPr>
            <a:xfrm>
              <a:off x="18377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4015;p69"/>
            <p:cNvSpPr/>
            <p:nvPr/>
          </p:nvSpPr>
          <p:spPr>
            <a:xfrm>
              <a:off x="18377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4016;p69"/>
            <p:cNvSpPr/>
            <p:nvPr/>
          </p:nvSpPr>
          <p:spPr>
            <a:xfrm>
              <a:off x="18377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4017;p69"/>
            <p:cNvSpPr/>
            <p:nvPr/>
          </p:nvSpPr>
          <p:spPr>
            <a:xfrm>
              <a:off x="18377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4018;p69"/>
            <p:cNvSpPr/>
            <p:nvPr/>
          </p:nvSpPr>
          <p:spPr>
            <a:xfrm>
              <a:off x="18377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4019;p69"/>
            <p:cNvSpPr/>
            <p:nvPr/>
          </p:nvSpPr>
          <p:spPr>
            <a:xfrm>
              <a:off x="18377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4020;p69"/>
            <p:cNvSpPr/>
            <p:nvPr/>
          </p:nvSpPr>
          <p:spPr>
            <a:xfrm>
              <a:off x="18377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4021;p69"/>
            <p:cNvSpPr/>
            <p:nvPr/>
          </p:nvSpPr>
          <p:spPr>
            <a:xfrm>
              <a:off x="18377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4022;p69"/>
            <p:cNvSpPr/>
            <p:nvPr/>
          </p:nvSpPr>
          <p:spPr>
            <a:xfrm>
              <a:off x="18377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4023;p69"/>
            <p:cNvSpPr/>
            <p:nvPr/>
          </p:nvSpPr>
          <p:spPr>
            <a:xfrm>
              <a:off x="18377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4024;p69"/>
            <p:cNvSpPr/>
            <p:nvPr/>
          </p:nvSpPr>
          <p:spPr>
            <a:xfrm>
              <a:off x="1837775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4025;p69"/>
            <p:cNvSpPr/>
            <p:nvPr/>
          </p:nvSpPr>
          <p:spPr>
            <a:xfrm>
              <a:off x="17617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4026;p69"/>
            <p:cNvSpPr/>
            <p:nvPr/>
          </p:nvSpPr>
          <p:spPr>
            <a:xfrm>
              <a:off x="17617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4027;p69"/>
            <p:cNvSpPr/>
            <p:nvPr/>
          </p:nvSpPr>
          <p:spPr>
            <a:xfrm>
              <a:off x="17617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4028;p69"/>
            <p:cNvSpPr/>
            <p:nvPr/>
          </p:nvSpPr>
          <p:spPr>
            <a:xfrm>
              <a:off x="17617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4029;p69"/>
            <p:cNvSpPr/>
            <p:nvPr/>
          </p:nvSpPr>
          <p:spPr>
            <a:xfrm>
              <a:off x="17617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4030;p69"/>
            <p:cNvSpPr/>
            <p:nvPr/>
          </p:nvSpPr>
          <p:spPr>
            <a:xfrm>
              <a:off x="17617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4031;p69"/>
            <p:cNvSpPr/>
            <p:nvPr/>
          </p:nvSpPr>
          <p:spPr>
            <a:xfrm>
              <a:off x="17617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4032;p69"/>
            <p:cNvSpPr/>
            <p:nvPr/>
          </p:nvSpPr>
          <p:spPr>
            <a:xfrm>
              <a:off x="17617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4033;p69"/>
            <p:cNvSpPr/>
            <p:nvPr/>
          </p:nvSpPr>
          <p:spPr>
            <a:xfrm>
              <a:off x="17617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4034;p69"/>
            <p:cNvSpPr/>
            <p:nvPr/>
          </p:nvSpPr>
          <p:spPr>
            <a:xfrm>
              <a:off x="17617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4035;p69"/>
            <p:cNvSpPr/>
            <p:nvPr/>
          </p:nvSpPr>
          <p:spPr>
            <a:xfrm>
              <a:off x="17617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4036;p69"/>
            <p:cNvSpPr/>
            <p:nvPr/>
          </p:nvSpPr>
          <p:spPr>
            <a:xfrm>
              <a:off x="17617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4037;p69"/>
            <p:cNvSpPr/>
            <p:nvPr/>
          </p:nvSpPr>
          <p:spPr>
            <a:xfrm>
              <a:off x="17617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4038;p69"/>
            <p:cNvSpPr/>
            <p:nvPr/>
          </p:nvSpPr>
          <p:spPr>
            <a:xfrm>
              <a:off x="17617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4039;p69"/>
            <p:cNvSpPr/>
            <p:nvPr/>
          </p:nvSpPr>
          <p:spPr>
            <a:xfrm>
              <a:off x="17617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4040;p69"/>
            <p:cNvSpPr/>
            <p:nvPr/>
          </p:nvSpPr>
          <p:spPr>
            <a:xfrm>
              <a:off x="17617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4041;p69"/>
            <p:cNvSpPr/>
            <p:nvPr/>
          </p:nvSpPr>
          <p:spPr>
            <a:xfrm>
              <a:off x="16855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4042;p69"/>
            <p:cNvSpPr/>
            <p:nvPr/>
          </p:nvSpPr>
          <p:spPr>
            <a:xfrm>
              <a:off x="16855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4043;p69"/>
            <p:cNvSpPr/>
            <p:nvPr/>
          </p:nvSpPr>
          <p:spPr>
            <a:xfrm>
              <a:off x="16855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4044;p69"/>
            <p:cNvSpPr/>
            <p:nvPr/>
          </p:nvSpPr>
          <p:spPr>
            <a:xfrm>
              <a:off x="1685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4045;p69"/>
            <p:cNvSpPr/>
            <p:nvPr/>
          </p:nvSpPr>
          <p:spPr>
            <a:xfrm>
              <a:off x="16855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4046;p69"/>
            <p:cNvSpPr/>
            <p:nvPr/>
          </p:nvSpPr>
          <p:spPr>
            <a:xfrm>
              <a:off x="1685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4047;p69"/>
            <p:cNvSpPr/>
            <p:nvPr/>
          </p:nvSpPr>
          <p:spPr>
            <a:xfrm>
              <a:off x="16855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4048;p69"/>
            <p:cNvSpPr/>
            <p:nvPr/>
          </p:nvSpPr>
          <p:spPr>
            <a:xfrm>
              <a:off x="168555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4049;p69"/>
            <p:cNvSpPr/>
            <p:nvPr/>
          </p:nvSpPr>
          <p:spPr>
            <a:xfrm>
              <a:off x="1685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4050;p69"/>
            <p:cNvSpPr/>
            <p:nvPr/>
          </p:nvSpPr>
          <p:spPr>
            <a:xfrm>
              <a:off x="1685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4051;p69"/>
            <p:cNvSpPr/>
            <p:nvPr/>
          </p:nvSpPr>
          <p:spPr>
            <a:xfrm>
              <a:off x="16855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4052;p69"/>
            <p:cNvSpPr/>
            <p:nvPr/>
          </p:nvSpPr>
          <p:spPr>
            <a:xfrm>
              <a:off x="1685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4053;p69"/>
            <p:cNvSpPr/>
            <p:nvPr/>
          </p:nvSpPr>
          <p:spPr>
            <a:xfrm>
              <a:off x="16855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4054;p69"/>
            <p:cNvSpPr/>
            <p:nvPr/>
          </p:nvSpPr>
          <p:spPr>
            <a:xfrm>
              <a:off x="1685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4055;p69"/>
            <p:cNvSpPr/>
            <p:nvPr/>
          </p:nvSpPr>
          <p:spPr>
            <a:xfrm>
              <a:off x="16855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4056;p69"/>
            <p:cNvSpPr/>
            <p:nvPr/>
          </p:nvSpPr>
          <p:spPr>
            <a:xfrm>
              <a:off x="16855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4057;p69"/>
            <p:cNvSpPr/>
            <p:nvPr/>
          </p:nvSpPr>
          <p:spPr>
            <a:xfrm>
              <a:off x="16093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4058;p69"/>
            <p:cNvSpPr/>
            <p:nvPr/>
          </p:nvSpPr>
          <p:spPr>
            <a:xfrm>
              <a:off x="16093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4059;p69"/>
            <p:cNvSpPr/>
            <p:nvPr/>
          </p:nvSpPr>
          <p:spPr>
            <a:xfrm>
              <a:off x="16093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4060;p69"/>
            <p:cNvSpPr/>
            <p:nvPr/>
          </p:nvSpPr>
          <p:spPr>
            <a:xfrm>
              <a:off x="16093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4061;p69"/>
            <p:cNvSpPr/>
            <p:nvPr/>
          </p:nvSpPr>
          <p:spPr>
            <a:xfrm>
              <a:off x="16093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4062;p69"/>
            <p:cNvSpPr/>
            <p:nvPr/>
          </p:nvSpPr>
          <p:spPr>
            <a:xfrm>
              <a:off x="16093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4063;p69"/>
            <p:cNvSpPr/>
            <p:nvPr/>
          </p:nvSpPr>
          <p:spPr>
            <a:xfrm>
              <a:off x="16093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4064;p69"/>
            <p:cNvSpPr/>
            <p:nvPr/>
          </p:nvSpPr>
          <p:spPr>
            <a:xfrm>
              <a:off x="16093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4065;p69"/>
            <p:cNvSpPr/>
            <p:nvPr/>
          </p:nvSpPr>
          <p:spPr>
            <a:xfrm>
              <a:off x="16093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4066;p69"/>
            <p:cNvSpPr/>
            <p:nvPr/>
          </p:nvSpPr>
          <p:spPr>
            <a:xfrm>
              <a:off x="16093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4067;p69"/>
            <p:cNvSpPr/>
            <p:nvPr/>
          </p:nvSpPr>
          <p:spPr>
            <a:xfrm>
              <a:off x="16093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4068;p69"/>
            <p:cNvSpPr/>
            <p:nvPr/>
          </p:nvSpPr>
          <p:spPr>
            <a:xfrm>
              <a:off x="16093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4069;p69"/>
            <p:cNvSpPr/>
            <p:nvPr/>
          </p:nvSpPr>
          <p:spPr>
            <a:xfrm>
              <a:off x="16093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4070;p69"/>
            <p:cNvSpPr/>
            <p:nvPr/>
          </p:nvSpPr>
          <p:spPr>
            <a:xfrm>
              <a:off x="16093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4071;p69"/>
            <p:cNvSpPr/>
            <p:nvPr/>
          </p:nvSpPr>
          <p:spPr>
            <a:xfrm>
              <a:off x="16093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4072;p69"/>
            <p:cNvSpPr/>
            <p:nvPr/>
          </p:nvSpPr>
          <p:spPr>
            <a:xfrm>
              <a:off x="16093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4073;p69"/>
            <p:cNvSpPr/>
            <p:nvPr/>
          </p:nvSpPr>
          <p:spPr>
            <a:xfrm>
              <a:off x="16093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4074;p69"/>
            <p:cNvSpPr/>
            <p:nvPr/>
          </p:nvSpPr>
          <p:spPr>
            <a:xfrm>
              <a:off x="16093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4075;p69"/>
            <p:cNvSpPr/>
            <p:nvPr/>
          </p:nvSpPr>
          <p:spPr>
            <a:xfrm>
              <a:off x="15331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4076;p69"/>
            <p:cNvSpPr/>
            <p:nvPr/>
          </p:nvSpPr>
          <p:spPr>
            <a:xfrm>
              <a:off x="15331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4077;p69"/>
            <p:cNvSpPr/>
            <p:nvPr/>
          </p:nvSpPr>
          <p:spPr>
            <a:xfrm>
              <a:off x="15331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4078;p69"/>
            <p:cNvSpPr/>
            <p:nvPr/>
          </p:nvSpPr>
          <p:spPr>
            <a:xfrm>
              <a:off x="15331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4079;p69"/>
            <p:cNvSpPr/>
            <p:nvPr/>
          </p:nvSpPr>
          <p:spPr>
            <a:xfrm>
              <a:off x="15331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4080;p69"/>
            <p:cNvSpPr/>
            <p:nvPr/>
          </p:nvSpPr>
          <p:spPr>
            <a:xfrm>
              <a:off x="15331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4081;p69"/>
            <p:cNvSpPr/>
            <p:nvPr/>
          </p:nvSpPr>
          <p:spPr>
            <a:xfrm>
              <a:off x="15331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4082;p69"/>
            <p:cNvSpPr/>
            <p:nvPr/>
          </p:nvSpPr>
          <p:spPr>
            <a:xfrm>
              <a:off x="15331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4083;p69"/>
            <p:cNvSpPr/>
            <p:nvPr/>
          </p:nvSpPr>
          <p:spPr>
            <a:xfrm>
              <a:off x="15331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4084;p69"/>
            <p:cNvSpPr/>
            <p:nvPr/>
          </p:nvSpPr>
          <p:spPr>
            <a:xfrm>
              <a:off x="15331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4085;p69"/>
            <p:cNvSpPr/>
            <p:nvPr/>
          </p:nvSpPr>
          <p:spPr>
            <a:xfrm>
              <a:off x="15331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4086;p69"/>
            <p:cNvSpPr/>
            <p:nvPr/>
          </p:nvSpPr>
          <p:spPr>
            <a:xfrm>
              <a:off x="15331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4087;p69"/>
            <p:cNvSpPr/>
            <p:nvPr/>
          </p:nvSpPr>
          <p:spPr>
            <a:xfrm>
              <a:off x="15331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4088;p69"/>
            <p:cNvSpPr/>
            <p:nvPr/>
          </p:nvSpPr>
          <p:spPr>
            <a:xfrm>
              <a:off x="15331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4089;p69"/>
            <p:cNvSpPr/>
            <p:nvPr/>
          </p:nvSpPr>
          <p:spPr>
            <a:xfrm>
              <a:off x="15331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4090;p69"/>
            <p:cNvSpPr/>
            <p:nvPr/>
          </p:nvSpPr>
          <p:spPr>
            <a:xfrm>
              <a:off x="15331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4091;p69"/>
            <p:cNvSpPr/>
            <p:nvPr/>
          </p:nvSpPr>
          <p:spPr>
            <a:xfrm>
              <a:off x="14569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4092;p69"/>
            <p:cNvSpPr/>
            <p:nvPr/>
          </p:nvSpPr>
          <p:spPr>
            <a:xfrm>
              <a:off x="14569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4093;p69"/>
            <p:cNvSpPr/>
            <p:nvPr/>
          </p:nvSpPr>
          <p:spPr>
            <a:xfrm>
              <a:off x="14569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4094;p69"/>
            <p:cNvSpPr/>
            <p:nvPr/>
          </p:nvSpPr>
          <p:spPr>
            <a:xfrm>
              <a:off x="14569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4095;p69"/>
            <p:cNvSpPr/>
            <p:nvPr/>
          </p:nvSpPr>
          <p:spPr>
            <a:xfrm>
              <a:off x="14569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4096;p69"/>
            <p:cNvSpPr/>
            <p:nvPr/>
          </p:nvSpPr>
          <p:spPr>
            <a:xfrm>
              <a:off x="14569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4097;p69"/>
            <p:cNvSpPr/>
            <p:nvPr/>
          </p:nvSpPr>
          <p:spPr>
            <a:xfrm>
              <a:off x="14569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4098;p69"/>
            <p:cNvSpPr/>
            <p:nvPr/>
          </p:nvSpPr>
          <p:spPr>
            <a:xfrm>
              <a:off x="14569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4099;p69"/>
            <p:cNvSpPr/>
            <p:nvPr/>
          </p:nvSpPr>
          <p:spPr>
            <a:xfrm>
              <a:off x="145692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4100;p69"/>
            <p:cNvSpPr/>
            <p:nvPr/>
          </p:nvSpPr>
          <p:spPr>
            <a:xfrm>
              <a:off x="14569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4101;p69"/>
            <p:cNvSpPr/>
            <p:nvPr/>
          </p:nvSpPr>
          <p:spPr>
            <a:xfrm>
              <a:off x="14569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4102;p69"/>
            <p:cNvSpPr/>
            <p:nvPr/>
          </p:nvSpPr>
          <p:spPr>
            <a:xfrm>
              <a:off x="14569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4103;p69"/>
            <p:cNvSpPr/>
            <p:nvPr/>
          </p:nvSpPr>
          <p:spPr>
            <a:xfrm>
              <a:off x="14569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4104;p69"/>
            <p:cNvSpPr/>
            <p:nvPr/>
          </p:nvSpPr>
          <p:spPr>
            <a:xfrm>
              <a:off x="14569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4105;p69"/>
            <p:cNvSpPr/>
            <p:nvPr/>
          </p:nvSpPr>
          <p:spPr>
            <a:xfrm>
              <a:off x="14569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4106;p69"/>
            <p:cNvSpPr/>
            <p:nvPr/>
          </p:nvSpPr>
          <p:spPr>
            <a:xfrm>
              <a:off x="14569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4107;p69"/>
            <p:cNvSpPr/>
            <p:nvPr/>
          </p:nvSpPr>
          <p:spPr>
            <a:xfrm>
              <a:off x="14569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4108;p69"/>
            <p:cNvSpPr/>
            <p:nvPr/>
          </p:nvSpPr>
          <p:spPr>
            <a:xfrm>
              <a:off x="14569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4109;p69"/>
            <p:cNvSpPr/>
            <p:nvPr/>
          </p:nvSpPr>
          <p:spPr>
            <a:xfrm>
              <a:off x="14569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4110;p69"/>
            <p:cNvSpPr/>
            <p:nvPr/>
          </p:nvSpPr>
          <p:spPr>
            <a:xfrm>
              <a:off x="13809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4111;p69"/>
            <p:cNvSpPr/>
            <p:nvPr/>
          </p:nvSpPr>
          <p:spPr>
            <a:xfrm>
              <a:off x="13809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4112;p69"/>
            <p:cNvSpPr/>
            <p:nvPr/>
          </p:nvSpPr>
          <p:spPr>
            <a:xfrm>
              <a:off x="1380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4113;p69"/>
            <p:cNvSpPr/>
            <p:nvPr/>
          </p:nvSpPr>
          <p:spPr>
            <a:xfrm>
              <a:off x="1380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4114;p69"/>
            <p:cNvSpPr/>
            <p:nvPr/>
          </p:nvSpPr>
          <p:spPr>
            <a:xfrm>
              <a:off x="1380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4115;p69"/>
            <p:cNvSpPr/>
            <p:nvPr/>
          </p:nvSpPr>
          <p:spPr>
            <a:xfrm>
              <a:off x="1380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4116;p69"/>
            <p:cNvSpPr/>
            <p:nvPr/>
          </p:nvSpPr>
          <p:spPr>
            <a:xfrm>
              <a:off x="1380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4117;p69"/>
            <p:cNvSpPr/>
            <p:nvPr/>
          </p:nvSpPr>
          <p:spPr>
            <a:xfrm>
              <a:off x="1380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4118;p69"/>
            <p:cNvSpPr/>
            <p:nvPr/>
          </p:nvSpPr>
          <p:spPr>
            <a:xfrm>
              <a:off x="1380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4119;p69"/>
            <p:cNvSpPr/>
            <p:nvPr/>
          </p:nvSpPr>
          <p:spPr>
            <a:xfrm>
              <a:off x="1380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4120;p69"/>
            <p:cNvSpPr/>
            <p:nvPr/>
          </p:nvSpPr>
          <p:spPr>
            <a:xfrm>
              <a:off x="1380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4121;p69"/>
            <p:cNvSpPr/>
            <p:nvPr/>
          </p:nvSpPr>
          <p:spPr>
            <a:xfrm>
              <a:off x="1380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4122;p69"/>
            <p:cNvSpPr/>
            <p:nvPr/>
          </p:nvSpPr>
          <p:spPr>
            <a:xfrm>
              <a:off x="13809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4123;p69"/>
            <p:cNvSpPr/>
            <p:nvPr/>
          </p:nvSpPr>
          <p:spPr>
            <a:xfrm>
              <a:off x="1380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4124;p69"/>
            <p:cNvSpPr/>
            <p:nvPr/>
          </p:nvSpPr>
          <p:spPr>
            <a:xfrm>
              <a:off x="1380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4125;p69"/>
            <p:cNvSpPr/>
            <p:nvPr/>
          </p:nvSpPr>
          <p:spPr>
            <a:xfrm>
              <a:off x="1380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4126;p69"/>
            <p:cNvSpPr/>
            <p:nvPr/>
          </p:nvSpPr>
          <p:spPr>
            <a:xfrm>
              <a:off x="1380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4127;p69"/>
            <p:cNvSpPr/>
            <p:nvPr/>
          </p:nvSpPr>
          <p:spPr>
            <a:xfrm>
              <a:off x="1380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4128;p69"/>
            <p:cNvSpPr/>
            <p:nvPr/>
          </p:nvSpPr>
          <p:spPr>
            <a:xfrm>
              <a:off x="13047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4129;p69"/>
            <p:cNvSpPr/>
            <p:nvPr/>
          </p:nvSpPr>
          <p:spPr>
            <a:xfrm>
              <a:off x="13047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4130;p69"/>
            <p:cNvSpPr/>
            <p:nvPr/>
          </p:nvSpPr>
          <p:spPr>
            <a:xfrm>
              <a:off x="130470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4131;p69"/>
            <p:cNvSpPr/>
            <p:nvPr/>
          </p:nvSpPr>
          <p:spPr>
            <a:xfrm>
              <a:off x="13047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4132;p69"/>
            <p:cNvSpPr/>
            <p:nvPr/>
          </p:nvSpPr>
          <p:spPr>
            <a:xfrm>
              <a:off x="13047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4133;p69"/>
            <p:cNvSpPr/>
            <p:nvPr/>
          </p:nvSpPr>
          <p:spPr>
            <a:xfrm>
              <a:off x="13047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4134;p69"/>
            <p:cNvSpPr/>
            <p:nvPr/>
          </p:nvSpPr>
          <p:spPr>
            <a:xfrm>
              <a:off x="13047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4135;p69"/>
            <p:cNvSpPr/>
            <p:nvPr/>
          </p:nvSpPr>
          <p:spPr>
            <a:xfrm>
              <a:off x="13047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4136;p69"/>
            <p:cNvSpPr/>
            <p:nvPr/>
          </p:nvSpPr>
          <p:spPr>
            <a:xfrm>
              <a:off x="13047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4137;p69"/>
            <p:cNvSpPr/>
            <p:nvPr/>
          </p:nvSpPr>
          <p:spPr>
            <a:xfrm>
              <a:off x="13047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4138;p69"/>
            <p:cNvSpPr/>
            <p:nvPr/>
          </p:nvSpPr>
          <p:spPr>
            <a:xfrm>
              <a:off x="13047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4139;p69"/>
            <p:cNvSpPr/>
            <p:nvPr/>
          </p:nvSpPr>
          <p:spPr>
            <a:xfrm>
              <a:off x="13047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4140;p69"/>
            <p:cNvSpPr/>
            <p:nvPr/>
          </p:nvSpPr>
          <p:spPr>
            <a:xfrm>
              <a:off x="13047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4141;p69"/>
            <p:cNvSpPr/>
            <p:nvPr/>
          </p:nvSpPr>
          <p:spPr>
            <a:xfrm>
              <a:off x="13047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4142;p69"/>
            <p:cNvSpPr/>
            <p:nvPr/>
          </p:nvSpPr>
          <p:spPr>
            <a:xfrm>
              <a:off x="13047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4143;p69"/>
            <p:cNvSpPr/>
            <p:nvPr/>
          </p:nvSpPr>
          <p:spPr>
            <a:xfrm>
              <a:off x="13047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4144;p69"/>
            <p:cNvSpPr/>
            <p:nvPr/>
          </p:nvSpPr>
          <p:spPr>
            <a:xfrm>
              <a:off x="130470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4145;p69"/>
            <p:cNvSpPr/>
            <p:nvPr/>
          </p:nvSpPr>
          <p:spPr>
            <a:xfrm>
              <a:off x="12284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4146;p69"/>
            <p:cNvSpPr/>
            <p:nvPr/>
          </p:nvSpPr>
          <p:spPr>
            <a:xfrm>
              <a:off x="12284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4147;p69"/>
            <p:cNvSpPr/>
            <p:nvPr/>
          </p:nvSpPr>
          <p:spPr>
            <a:xfrm>
              <a:off x="12284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4148;p69"/>
            <p:cNvSpPr/>
            <p:nvPr/>
          </p:nvSpPr>
          <p:spPr>
            <a:xfrm>
              <a:off x="1228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4149;p69"/>
            <p:cNvSpPr/>
            <p:nvPr/>
          </p:nvSpPr>
          <p:spPr>
            <a:xfrm>
              <a:off x="1228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4150;p69"/>
            <p:cNvSpPr/>
            <p:nvPr/>
          </p:nvSpPr>
          <p:spPr>
            <a:xfrm>
              <a:off x="1228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4151;p69"/>
            <p:cNvSpPr/>
            <p:nvPr/>
          </p:nvSpPr>
          <p:spPr>
            <a:xfrm>
              <a:off x="122847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4152;p69"/>
            <p:cNvSpPr/>
            <p:nvPr/>
          </p:nvSpPr>
          <p:spPr>
            <a:xfrm>
              <a:off x="1228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4153;p69"/>
            <p:cNvSpPr/>
            <p:nvPr/>
          </p:nvSpPr>
          <p:spPr>
            <a:xfrm>
              <a:off x="1228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4154;p69"/>
            <p:cNvSpPr/>
            <p:nvPr/>
          </p:nvSpPr>
          <p:spPr>
            <a:xfrm>
              <a:off x="1228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4155;p69"/>
            <p:cNvSpPr/>
            <p:nvPr/>
          </p:nvSpPr>
          <p:spPr>
            <a:xfrm>
              <a:off x="1228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4156;p69"/>
            <p:cNvSpPr/>
            <p:nvPr/>
          </p:nvSpPr>
          <p:spPr>
            <a:xfrm>
              <a:off x="1228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4157;p69"/>
            <p:cNvSpPr/>
            <p:nvPr/>
          </p:nvSpPr>
          <p:spPr>
            <a:xfrm>
              <a:off x="1228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4158;p69"/>
            <p:cNvSpPr/>
            <p:nvPr/>
          </p:nvSpPr>
          <p:spPr>
            <a:xfrm>
              <a:off x="1228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4159;p69"/>
            <p:cNvSpPr/>
            <p:nvPr/>
          </p:nvSpPr>
          <p:spPr>
            <a:xfrm>
              <a:off x="1228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4160;p69"/>
            <p:cNvSpPr/>
            <p:nvPr/>
          </p:nvSpPr>
          <p:spPr>
            <a:xfrm>
              <a:off x="1228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4161;p69"/>
            <p:cNvSpPr/>
            <p:nvPr/>
          </p:nvSpPr>
          <p:spPr>
            <a:xfrm>
              <a:off x="1228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4162;p69"/>
            <p:cNvSpPr/>
            <p:nvPr/>
          </p:nvSpPr>
          <p:spPr>
            <a:xfrm>
              <a:off x="12284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4163;p69"/>
            <p:cNvSpPr/>
            <p:nvPr/>
          </p:nvSpPr>
          <p:spPr>
            <a:xfrm>
              <a:off x="1152275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4164;p69"/>
            <p:cNvSpPr/>
            <p:nvPr/>
          </p:nvSpPr>
          <p:spPr>
            <a:xfrm>
              <a:off x="1152275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4165;p69"/>
            <p:cNvSpPr/>
            <p:nvPr/>
          </p:nvSpPr>
          <p:spPr>
            <a:xfrm>
              <a:off x="1152275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4166;p69"/>
            <p:cNvSpPr/>
            <p:nvPr/>
          </p:nvSpPr>
          <p:spPr>
            <a:xfrm>
              <a:off x="1152275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4167;p69"/>
            <p:cNvSpPr/>
            <p:nvPr/>
          </p:nvSpPr>
          <p:spPr>
            <a:xfrm>
              <a:off x="11522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4168;p69"/>
            <p:cNvSpPr/>
            <p:nvPr/>
          </p:nvSpPr>
          <p:spPr>
            <a:xfrm>
              <a:off x="1152275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4169;p69"/>
            <p:cNvSpPr/>
            <p:nvPr/>
          </p:nvSpPr>
          <p:spPr>
            <a:xfrm>
              <a:off x="1152275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4170;p69"/>
            <p:cNvSpPr/>
            <p:nvPr/>
          </p:nvSpPr>
          <p:spPr>
            <a:xfrm>
              <a:off x="1152275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4171;p69"/>
            <p:cNvSpPr/>
            <p:nvPr/>
          </p:nvSpPr>
          <p:spPr>
            <a:xfrm>
              <a:off x="1152275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4172;p69"/>
            <p:cNvSpPr/>
            <p:nvPr/>
          </p:nvSpPr>
          <p:spPr>
            <a:xfrm>
              <a:off x="1152275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4173;p69"/>
            <p:cNvSpPr/>
            <p:nvPr/>
          </p:nvSpPr>
          <p:spPr>
            <a:xfrm>
              <a:off x="11522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4174;p69"/>
            <p:cNvSpPr/>
            <p:nvPr/>
          </p:nvSpPr>
          <p:spPr>
            <a:xfrm>
              <a:off x="11522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4175;p69"/>
            <p:cNvSpPr/>
            <p:nvPr/>
          </p:nvSpPr>
          <p:spPr>
            <a:xfrm>
              <a:off x="11522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4176;p69"/>
            <p:cNvSpPr/>
            <p:nvPr/>
          </p:nvSpPr>
          <p:spPr>
            <a:xfrm>
              <a:off x="11522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4177;p69"/>
            <p:cNvSpPr/>
            <p:nvPr/>
          </p:nvSpPr>
          <p:spPr>
            <a:xfrm>
              <a:off x="1152275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4178;p69"/>
            <p:cNvSpPr/>
            <p:nvPr/>
          </p:nvSpPr>
          <p:spPr>
            <a:xfrm>
              <a:off x="107605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4179;p69"/>
            <p:cNvSpPr/>
            <p:nvPr/>
          </p:nvSpPr>
          <p:spPr>
            <a:xfrm>
              <a:off x="10760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4180;p69"/>
            <p:cNvSpPr/>
            <p:nvPr/>
          </p:nvSpPr>
          <p:spPr>
            <a:xfrm>
              <a:off x="10760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4181;p69"/>
            <p:cNvSpPr/>
            <p:nvPr/>
          </p:nvSpPr>
          <p:spPr>
            <a:xfrm>
              <a:off x="10760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4182;p69"/>
            <p:cNvSpPr/>
            <p:nvPr/>
          </p:nvSpPr>
          <p:spPr>
            <a:xfrm>
              <a:off x="10760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4183;p69"/>
            <p:cNvSpPr/>
            <p:nvPr/>
          </p:nvSpPr>
          <p:spPr>
            <a:xfrm>
              <a:off x="10760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4184;p69"/>
            <p:cNvSpPr/>
            <p:nvPr/>
          </p:nvSpPr>
          <p:spPr>
            <a:xfrm>
              <a:off x="10760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4185;p69"/>
            <p:cNvSpPr/>
            <p:nvPr/>
          </p:nvSpPr>
          <p:spPr>
            <a:xfrm>
              <a:off x="10760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4186;p69"/>
            <p:cNvSpPr/>
            <p:nvPr/>
          </p:nvSpPr>
          <p:spPr>
            <a:xfrm>
              <a:off x="10760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4187;p69"/>
            <p:cNvSpPr/>
            <p:nvPr/>
          </p:nvSpPr>
          <p:spPr>
            <a:xfrm>
              <a:off x="10760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4188;p69"/>
            <p:cNvSpPr/>
            <p:nvPr/>
          </p:nvSpPr>
          <p:spPr>
            <a:xfrm>
              <a:off x="10760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4189;p69"/>
            <p:cNvSpPr/>
            <p:nvPr/>
          </p:nvSpPr>
          <p:spPr>
            <a:xfrm>
              <a:off x="10760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4190;p69"/>
            <p:cNvSpPr/>
            <p:nvPr/>
          </p:nvSpPr>
          <p:spPr>
            <a:xfrm>
              <a:off x="10760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4191;p69"/>
            <p:cNvSpPr/>
            <p:nvPr/>
          </p:nvSpPr>
          <p:spPr>
            <a:xfrm>
              <a:off x="10760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4192;p69"/>
            <p:cNvSpPr/>
            <p:nvPr/>
          </p:nvSpPr>
          <p:spPr>
            <a:xfrm>
              <a:off x="10760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4193;p69"/>
            <p:cNvSpPr/>
            <p:nvPr/>
          </p:nvSpPr>
          <p:spPr>
            <a:xfrm>
              <a:off x="1000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4194;p69"/>
            <p:cNvSpPr/>
            <p:nvPr/>
          </p:nvSpPr>
          <p:spPr>
            <a:xfrm>
              <a:off x="1000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4195;p69"/>
            <p:cNvSpPr/>
            <p:nvPr/>
          </p:nvSpPr>
          <p:spPr>
            <a:xfrm>
              <a:off x="1000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4196;p69"/>
            <p:cNvSpPr/>
            <p:nvPr/>
          </p:nvSpPr>
          <p:spPr>
            <a:xfrm>
              <a:off x="10000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4197;p69"/>
            <p:cNvSpPr/>
            <p:nvPr/>
          </p:nvSpPr>
          <p:spPr>
            <a:xfrm>
              <a:off x="1000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4198;p69"/>
            <p:cNvSpPr/>
            <p:nvPr/>
          </p:nvSpPr>
          <p:spPr>
            <a:xfrm>
              <a:off x="1000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4199;p69"/>
            <p:cNvSpPr/>
            <p:nvPr/>
          </p:nvSpPr>
          <p:spPr>
            <a:xfrm>
              <a:off x="1000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4200;p69"/>
            <p:cNvSpPr/>
            <p:nvPr/>
          </p:nvSpPr>
          <p:spPr>
            <a:xfrm>
              <a:off x="1000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4201;p69"/>
            <p:cNvSpPr/>
            <p:nvPr/>
          </p:nvSpPr>
          <p:spPr>
            <a:xfrm>
              <a:off x="10000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4202;p69"/>
            <p:cNvSpPr/>
            <p:nvPr/>
          </p:nvSpPr>
          <p:spPr>
            <a:xfrm>
              <a:off x="923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4203;p69"/>
            <p:cNvSpPr/>
            <p:nvPr/>
          </p:nvSpPr>
          <p:spPr>
            <a:xfrm>
              <a:off x="923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4204;p69"/>
            <p:cNvSpPr/>
            <p:nvPr/>
          </p:nvSpPr>
          <p:spPr>
            <a:xfrm>
              <a:off x="923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4205;p69"/>
            <p:cNvSpPr/>
            <p:nvPr/>
          </p:nvSpPr>
          <p:spPr>
            <a:xfrm>
              <a:off x="923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4206;p69"/>
            <p:cNvSpPr/>
            <p:nvPr/>
          </p:nvSpPr>
          <p:spPr>
            <a:xfrm>
              <a:off x="923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4207;p69"/>
            <p:cNvSpPr/>
            <p:nvPr/>
          </p:nvSpPr>
          <p:spPr>
            <a:xfrm>
              <a:off x="923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4208;p69"/>
            <p:cNvSpPr/>
            <p:nvPr/>
          </p:nvSpPr>
          <p:spPr>
            <a:xfrm>
              <a:off x="923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4209;p69"/>
            <p:cNvSpPr/>
            <p:nvPr/>
          </p:nvSpPr>
          <p:spPr>
            <a:xfrm>
              <a:off x="847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4210;p69"/>
            <p:cNvSpPr/>
            <p:nvPr/>
          </p:nvSpPr>
          <p:spPr>
            <a:xfrm>
              <a:off x="8476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4211;p69"/>
            <p:cNvSpPr/>
            <p:nvPr/>
          </p:nvSpPr>
          <p:spPr>
            <a:xfrm>
              <a:off x="847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4212;p69"/>
            <p:cNvSpPr/>
            <p:nvPr/>
          </p:nvSpPr>
          <p:spPr>
            <a:xfrm>
              <a:off x="847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4213;p69"/>
            <p:cNvSpPr/>
            <p:nvPr/>
          </p:nvSpPr>
          <p:spPr>
            <a:xfrm>
              <a:off x="847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4214;p69"/>
            <p:cNvSpPr/>
            <p:nvPr/>
          </p:nvSpPr>
          <p:spPr>
            <a:xfrm>
              <a:off x="847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4215;p69"/>
            <p:cNvSpPr/>
            <p:nvPr/>
          </p:nvSpPr>
          <p:spPr>
            <a:xfrm>
              <a:off x="7714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4216;p69"/>
            <p:cNvSpPr/>
            <p:nvPr/>
          </p:nvSpPr>
          <p:spPr>
            <a:xfrm>
              <a:off x="7714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4217;p69"/>
            <p:cNvSpPr/>
            <p:nvPr/>
          </p:nvSpPr>
          <p:spPr>
            <a:xfrm>
              <a:off x="7714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4218;p69"/>
            <p:cNvSpPr/>
            <p:nvPr/>
          </p:nvSpPr>
          <p:spPr>
            <a:xfrm>
              <a:off x="7714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4219;p69"/>
            <p:cNvSpPr/>
            <p:nvPr/>
          </p:nvSpPr>
          <p:spPr>
            <a:xfrm>
              <a:off x="6952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4220;p69"/>
            <p:cNvSpPr/>
            <p:nvPr/>
          </p:nvSpPr>
          <p:spPr>
            <a:xfrm>
              <a:off x="6952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4221;p69"/>
            <p:cNvSpPr/>
            <p:nvPr/>
          </p:nvSpPr>
          <p:spPr>
            <a:xfrm>
              <a:off x="6952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4222;p69"/>
            <p:cNvSpPr/>
            <p:nvPr/>
          </p:nvSpPr>
          <p:spPr>
            <a:xfrm>
              <a:off x="6952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4223;p69"/>
            <p:cNvSpPr/>
            <p:nvPr/>
          </p:nvSpPr>
          <p:spPr>
            <a:xfrm>
              <a:off x="6189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4224;p69"/>
            <p:cNvSpPr/>
            <p:nvPr/>
          </p:nvSpPr>
          <p:spPr>
            <a:xfrm>
              <a:off x="6189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4225;p69"/>
            <p:cNvSpPr/>
            <p:nvPr/>
          </p:nvSpPr>
          <p:spPr>
            <a:xfrm>
              <a:off x="6189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4226;p69"/>
            <p:cNvSpPr/>
            <p:nvPr/>
          </p:nvSpPr>
          <p:spPr>
            <a:xfrm>
              <a:off x="6189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4227;p69"/>
            <p:cNvSpPr/>
            <p:nvPr/>
          </p:nvSpPr>
          <p:spPr>
            <a:xfrm>
              <a:off x="5427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4228;p69"/>
            <p:cNvSpPr/>
            <p:nvPr/>
          </p:nvSpPr>
          <p:spPr>
            <a:xfrm>
              <a:off x="5427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4229;p69"/>
            <p:cNvSpPr/>
            <p:nvPr/>
          </p:nvSpPr>
          <p:spPr>
            <a:xfrm>
              <a:off x="5427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4230;p69"/>
            <p:cNvSpPr/>
            <p:nvPr/>
          </p:nvSpPr>
          <p:spPr>
            <a:xfrm>
              <a:off x="5427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4231;p69"/>
            <p:cNvSpPr/>
            <p:nvPr/>
          </p:nvSpPr>
          <p:spPr>
            <a:xfrm>
              <a:off x="4665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4232;p69"/>
            <p:cNvSpPr/>
            <p:nvPr/>
          </p:nvSpPr>
          <p:spPr>
            <a:xfrm>
              <a:off x="4665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4233;p69"/>
            <p:cNvSpPr/>
            <p:nvPr/>
          </p:nvSpPr>
          <p:spPr>
            <a:xfrm>
              <a:off x="4665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4234;p69"/>
            <p:cNvSpPr/>
            <p:nvPr/>
          </p:nvSpPr>
          <p:spPr>
            <a:xfrm>
              <a:off x="4665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4235;p69"/>
            <p:cNvSpPr/>
            <p:nvPr/>
          </p:nvSpPr>
          <p:spPr>
            <a:xfrm>
              <a:off x="390550" y="187605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4236;p69"/>
            <p:cNvSpPr/>
            <p:nvPr/>
          </p:nvSpPr>
          <p:spPr>
            <a:xfrm>
              <a:off x="390550" y="17998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4237;p69"/>
            <p:cNvSpPr/>
            <p:nvPr/>
          </p:nvSpPr>
          <p:spPr>
            <a:xfrm>
              <a:off x="3905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4238;p69"/>
            <p:cNvSpPr/>
            <p:nvPr/>
          </p:nvSpPr>
          <p:spPr>
            <a:xfrm>
              <a:off x="3905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4239;p69"/>
            <p:cNvSpPr/>
            <p:nvPr/>
          </p:nvSpPr>
          <p:spPr>
            <a:xfrm>
              <a:off x="390550" y="157140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4240;p69"/>
            <p:cNvSpPr/>
            <p:nvPr/>
          </p:nvSpPr>
          <p:spPr>
            <a:xfrm>
              <a:off x="314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4241;p69"/>
            <p:cNvSpPr/>
            <p:nvPr/>
          </p:nvSpPr>
          <p:spPr>
            <a:xfrm>
              <a:off x="314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4242;p69"/>
            <p:cNvSpPr/>
            <p:nvPr/>
          </p:nvSpPr>
          <p:spPr>
            <a:xfrm>
              <a:off x="314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4243;p69"/>
            <p:cNvSpPr/>
            <p:nvPr/>
          </p:nvSpPr>
          <p:spPr>
            <a:xfrm>
              <a:off x="314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4244;p69"/>
            <p:cNvSpPr/>
            <p:nvPr/>
          </p:nvSpPr>
          <p:spPr>
            <a:xfrm>
              <a:off x="314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4245;p69"/>
            <p:cNvSpPr/>
            <p:nvPr/>
          </p:nvSpPr>
          <p:spPr>
            <a:xfrm>
              <a:off x="314325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4246;p69"/>
            <p:cNvSpPr/>
            <p:nvPr/>
          </p:nvSpPr>
          <p:spPr>
            <a:xfrm>
              <a:off x="238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4247;p69"/>
            <p:cNvSpPr/>
            <p:nvPr/>
          </p:nvSpPr>
          <p:spPr>
            <a:xfrm>
              <a:off x="238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4248;p69"/>
            <p:cNvSpPr/>
            <p:nvPr/>
          </p:nvSpPr>
          <p:spPr>
            <a:xfrm>
              <a:off x="238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4249;p69"/>
            <p:cNvSpPr/>
            <p:nvPr/>
          </p:nvSpPr>
          <p:spPr>
            <a:xfrm>
              <a:off x="238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4250;p69"/>
            <p:cNvSpPr/>
            <p:nvPr/>
          </p:nvSpPr>
          <p:spPr>
            <a:xfrm>
              <a:off x="44278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4251;p69"/>
            <p:cNvSpPr/>
            <p:nvPr/>
          </p:nvSpPr>
          <p:spPr>
            <a:xfrm>
              <a:off x="44278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4252;p69"/>
            <p:cNvSpPr/>
            <p:nvPr/>
          </p:nvSpPr>
          <p:spPr>
            <a:xfrm>
              <a:off x="45040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4253;p69"/>
            <p:cNvSpPr/>
            <p:nvPr/>
          </p:nvSpPr>
          <p:spPr>
            <a:xfrm>
              <a:off x="45040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4254;p69"/>
            <p:cNvSpPr/>
            <p:nvPr/>
          </p:nvSpPr>
          <p:spPr>
            <a:xfrm>
              <a:off x="45802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4255;p69"/>
            <p:cNvSpPr/>
            <p:nvPr/>
          </p:nvSpPr>
          <p:spPr>
            <a:xfrm>
              <a:off x="45040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4256;p69"/>
            <p:cNvSpPr/>
            <p:nvPr/>
          </p:nvSpPr>
          <p:spPr>
            <a:xfrm>
              <a:off x="511335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4257;p69"/>
            <p:cNvSpPr/>
            <p:nvPr/>
          </p:nvSpPr>
          <p:spPr>
            <a:xfrm>
              <a:off x="511335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4258;p69"/>
            <p:cNvSpPr/>
            <p:nvPr/>
          </p:nvSpPr>
          <p:spPr>
            <a:xfrm>
              <a:off x="51133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4259;p69"/>
            <p:cNvSpPr/>
            <p:nvPr/>
          </p:nvSpPr>
          <p:spPr>
            <a:xfrm>
              <a:off x="51133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4260;p69"/>
            <p:cNvSpPr/>
            <p:nvPr/>
          </p:nvSpPr>
          <p:spPr>
            <a:xfrm>
              <a:off x="511335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4261;p69"/>
            <p:cNvSpPr/>
            <p:nvPr/>
          </p:nvSpPr>
          <p:spPr>
            <a:xfrm>
              <a:off x="5113350" y="18760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4262;p69"/>
            <p:cNvSpPr/>
            <p:nvPr/>
          </p:nvSpPr>
          <p:spPr>
            <a:xfrm>
              <a:off x="511335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4263;p69"/>
            <p:cNvSpPr/>
            <p:nvPr/>
          </p:nvSpPr>
          <p:spPr>
            <a:xfrm>
              <a:off x="511335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4264;p69"/>
            <p:cNvSpPr/>
            <p:nvPr/>
          </p:nvSpPr>
          <p:spPr>
            <a:xfrm>
              <a:off x="511335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4265;p69"/>
            <p:cNvSpPr/>
            <p:nvPr/>
          </p:nvSpPr>
          <p:spPr>
            <a:xfrm>
              <a:off x="511335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4266;p69"/>
            <p:cNvSpPr/>
            <p:nvPr/>
          </p:nvSpPr>
          <p:spPr>
            <a:xfrm>
              <a:off x="511335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4267;p69"/>
            <p:cNvSpPr/>
            <p:nvPr/>
          </p:nvSpPr>
          <p:spPr>
            <a:xfrm>
              <a:off x="511335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4268;p69"/>
            <p:cNvSpPr/>
            <p:nvPr/>
          </p:nvSpPr>
          <p:spPr>
            <a:xfrm>
              <a:off x="511335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4269;p69"/>
            <p:cNvSpPr/>
            <p:nvPr/>
          </p:nvSpPr>
          <p:spPr>
            <a:xfrm>
              <a:off x="511335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4270;p69"/>
            <p:cNvSpPr/>
            <p:nvPr/>
          </p:nvSpPr>
          <p:spPr>
            <a:xfrm>
              <a:off x="47324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4271;p69"/>
            <p:cNvSpPr/>
            <p:nvPr/>
          </p:nvSpPr>
          <p:spPr>
            <a:xfrm>
              <a:off x="47324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4272;p69"/>
            <p:cNvSpPr/>
            <p:nvPr/>
          </p:nvSpPr>
          <p:spPr>
            <a:xfrm>
              <a:off x="47324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4273;p69"/>
            <p:cNvSpPr/>
            <p:nvPr/>
          </p:nvSpPr>
          <p:spPr>
            <a:xfrm>
              <a:off x="47324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4274;p69"/>
            <p:cNvSpPr/>
            <p:nvPr/>
          </p:nvSpPr>
          <p:spPr>
            <a:xfrm>
              <a:off x="47324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4275;p69"/>
            <p:cNvSpPr/>
            <p:nvPr/>
          </p:nvSpPr>
          <p:spPr>
            <a:xfrm>
              <a:off x="47324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4276;p69"/>
            <p:cNvSpPr/>
            <p:nvPr/>
          </p:nvSpPr>
          <p:spPr>
            <a:xfrm>
              <a:off x="47324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4277;p69"/>
            <p:cNvSpPr/>
            <p:nvPr/>
          </p:nvSpPr>
          <p:spPr>
            <a:xfrm>
              <a:off x="47324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4278;p69"/>
            <p:cNvSpPr/>
            <p:nvPr/>
          </p:nvSpPr>
          <p:spPr>
            <a:xfrm>
              <a:off x="47324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4279;p69"/>
            <p:cNvSpPr/>
            <p:nvPr/>
          </p:nvSpPr>
          <p:spPr>
            <a:xfrm>
              <a:off x="47324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4280;p69"/>
            <p:cNvSpPr/>
            <p:nvPr/>
          </p:nvSpPr>
          <p:spPr>
            <a:xfrm>
              <a:off x="47324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4281;p69"/>
            <p:cNvSpPr/>
            <p:nvPr/>
          </p:nvSpPr>
          <p:spPr>
            <a:xfrm>
              <a:off x="47324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4282;p69"/>
            <p:cNvSpPr/>
            <p:nvPr/>
          </p:nvSpPr>
          <p:spPr>
            <a:xfrm>
              <a:off x="43516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4283;p69"/>
            <p:cNvSpPr/>
            <p:nvPr/>
          </p:nvSpPr>
          <p:spPr>
            <a:xfrm>
              <a:off x="43516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4284;p69"/>
            <p:cNvSpPr/>
            <p:nvPr/>
          </p:nvSpPr>
          <p:spPr>
            <a:xfrm>
              <a:off x="43516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4285;p69"/>
            <p:cNvSpPr/>
            <p:nvPr/>
          </p:nvSpPr>
          <p:spPr>
            <a:xfrm>
              <a:off x="43516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4286;p69"/>
            <p:cNvSpPr/>
            <p:nvPr/>
          </p:nvSpPr>
          <p:spPr>
            <a:xfrm>
              <a:off x="44278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4287;p69"/>
            <p:cNvSpPr/>
            <p:nvPr/>
          </p:nvSpPr>
          <p:spPr>
            <a:xfrm>
              <a:off x="44278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4288;p69"/>
            <p:cNvSpPr/>
            <p:nvPr/>
          </p:nvSpPr>
          <p:spPr>
            <a:xfrm>
              <a:off x="4504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4289;p69"/>
            <p:cNvSpPr/>
            <p:nvPr/>
          </p:nvSpPr>
          <p:spPr>
            <a:xfrm>
              <a:off x="4504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4290;p69"/>
            <p:cNvSpPr/>
            <p:nvPr/>
          </p:nvSpPr>
          <p:spPr>
            <a:xfrm>
              <a:off x="4504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4291;p69"/>
            <p:cNvSpPr/>
            <p:nvPr/>
          </p:nvSpPr>
          <p:spPr>
            <a:xfrm>
              <a:off x="4504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4292;p69"/>
            <p:cNvSpPr/>
            <p:nvPr/>
          </p:nvSpPr>
          <p:spPr>
            <a:xfrm>
              <a:off x="45040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4293;p69"/>
            <p:cNvSpPr/>
            <p:nvPr/>
          </p:nvSpPr>
          <p:spPr>
            <a:xfrm>
              <a:off x="4504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4294;p69"/>
            <p:cNvSpPr/>
            <p:nvPr/>
          </p:nvSpPr>
          <p:spPr>
            <a:xfrm>
              <a:off x="4504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4295;p69"/>
            <p:cNvSpPr/>
            <p:nvPr/>
          </p:nvSpPr>
          <p:spPr>
            <a:xfrm>
              <a:off x="4504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4296;p69"/>
            <p:cNvSpPr/>
            <p:nvPr/>
          </p:nvSpPr>
          <p:spPr>
            <a:xfrm>
              <a:off x="45040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4297;p69"/>
            <p:cNvSpPr/>
            <p:nvPr/>
          </p:nvSpPr>
          <p:spPr>
            <a:xfrm>
              <a:off x="4504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4298;p69"/>
            <p:cNvSpPr/>
            <p:nvPr/>
          </p:nvSpPr>
          <p:spPr>
            <a:xfrm>
              <a:off x="45040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4299;p69"/>
            <p:cNvSpPr/>
            <p:nvPr/>
          </p:nvSpPr>
          <p:spPr>
            <a:xfrm>
              <a:off x="45040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4300;p69"/>
            <p:cNvSpPr/>
            <p:nvPr/>
          </p:nvSpPr>
          <p:spPr>
            <a:xfrm>
              <a:off x="45802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4301;p69"/>
            <p:cNvSpPr/>
            <p:nvPr/>
          </p:nvSpPr>
          <p:spPr>
            <a:xfrm>
              <a:off x="45802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4302;p69"/>
            <p:cNvSpPr/>
            <p:nvPr/>
          </p:nvSpPr>
          <p:spPr>
            <a:xfrm>
              <a:off x="45802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4303;p69"/>
            <p:cNvSpPr/>
            <p:nvPr/>
          </p:nvSpPr>
          <p:spPr>
            <a:xfrm>
              <a:off x="45802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4304;p69"/>
            <p:cNvSpPr/>
            <p:nvPr/>
          </p:nvSpPr>
          <p:spPr>
            <a:xfrm>
              <a:off x="45802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4305;p69"/>
            <p:cNvSpPr/>
            <p:nvPr/>
          </p:nvSpPr>
          <p:spPr>
            <a:xfrm>
              <a:off x="45802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4306;p69"/>
            <p:cNvSpPr/>
            <p:nvPr/>
          </p:nvSpPr>
          <p:spPr>
            <a:xfrm>
              <a:off x="45802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4307;p69"/>
            <p:cNvSpPr/>
            <p:nvPr/>
          </p:nvSpPr>
          <p:spPr>
            <a:xfrm>
              <a:off x="45802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4308;p69"/>
            <p:cNvSpPr/>
            <p:nvPr/>
          </p:nvSpPr>
          <p:spPr>
            <a:xfrm>
              <a:off x="45802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4309;p69"/>
            <p:cNvSpPr/>
            <p:nvPr/>
          </p:nvSpPr>
          <p:spPr>
            <a:xfrm>
              <a:off x="45802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4310;p69"/>
            <p:cNvSpPr/>
            <p:nvPr/>
          </p:nvSpPr>
          <p:spPr>
            <a:xfrm>
              <a:off x="45802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4311;p69"/>
            <p:cNvSpPr/>
            <p:nvPr/>
          </p:nvSpPr>
          <p:spPr>
            <a:xfrm>
              <a:off x="45802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4312;p69"/>
            <p:cNvSpPr/>
            <p:nvPr/>
          </p:nvSpPr>
          <p:spPr>
            <a:xfrm>
              <a:off x="465647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4313;p69"/>
            <p:cNvSpPr/>
            <p:nvPr/>
          </p:nvSpPr>
          <p:spPr>
            <a:xfrm>
              <a:off x="46564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4314;p69"/>
            <p:cNvSpPr/>
            <p:nvPr/>
          </p:nvSpPr>
          <p:spPr>
            <a:xfrm>
              <a:off x="46564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4315;p69"/>
            <p:cNvSpPr/>
            <p:nvPr/>
          </p:nvSpPr>
          <p:spPr>
            <a:xfrm>
              <a:off x="46564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4316;p69"/>
            <p:cNvSpPr/>
            <p:nvPr/>
          </p:nvSpPr>
          <p:spPr>
            <a:xfrm>
              <a:off x="465647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4317;p69"/>
            <p:cNvSpPr/>
            <p:nvPr/>
          </p:nvSpPr>
          <p:spPr>
            <a:xfrm>
              <a:off x="46564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4318;p69"/>
            <p:cNvSpPr/>
            <p:nvPr/>
          </p:nvSpPr>
          <p:spPr>
            <a:xfrm>
              <a:off x="46564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4319;p69"/>
            <p:cNvSpPr/>
            <p:nvPr/>
          </p:nvSpPr>
          <p:spPr>
            <a:xfrm>
              <a:off x="46564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4320;p69"/>
            <p:cNvSpPr/>
            <p:nvPr/>
          </p:nvSpPr>
          <p:spPr>
            <a:xfrm>
              <a:off x="46564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4321;p69"/>
            <p:cNvSpPr/>
            <p:nvPr/>
          </p:nvSpPr>
          <p:spPr>
            <a:xfrm>
              <a:off x="46564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4322;p69"/>
            <p:cNvSpPr/>
            <p:nvPr/>
          </p:nvSpPr>
          <p:spPr>
            <a:xfrm>
              <a:off x="46564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4323;p69"/>
            <p:cNvSpPr/>
            <p:nvPr/>
          </p:nvSpPr>
          <p:spPr>
            <a:xfrm>
              <a:off x="46564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4324;p69"/>
            <p:cNvSpPr/>
            <p:nvPr/>
          </p:nvSpPr>
          <p:spPr>
            <a:xfrm>
              <a:off x="47324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4325;p69"/>
            <p:cNvSpPr/>
            <p:nvPr/>
          </p:nvSpPr>
          <p:spPr>
            <a:xfrm>
              <a:off x="47324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4326;p69"/>
            <p:cNvSpPr/>
            <p:nvPr/>
          </p:nvSpPr>
          <p:spPr>
            <a:xfrm>
              <a:off x="48087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4327;p69"/>
            <p:cNvSpPr/>
            <p:nvPr/>
          </p:nvSpPr>
          <p:spPr>
            <a:xfrm>
              <a:off x="48087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4328;p69"/>
            <p:cNvSpPr/>
            <p:nvPr/>
          </p:nvSpPr>
          <p:spPr>
            <a:xfrm>
              <a:off x="48087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4329;p69"/>
            <p:cNvSpPr/>
            <p:nvPr/>
          </p:nvSpPr>
          <p:spPr>
            <a:xfrm>
              <a:off x="48087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4330;p69"/>
            <p:cNvSpPr/>
            <p:nvPr/>
          </p:nvSpPr>
          <p:spPr>
            <a:xfrm>
              <a:off x="480870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4331;p69"/>
            <p:cNvSpPr/>
            <p:nvPr/>
          </p:nvSpPr>
          <p:spPr>
            <a:xfrm>
              <a:off x="4808700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4332;p69"/>
            <p:cNvSpPr/>
            <p:nvPr/>
          </p:nvSpPr>
          <p:spPr>
            <a:xfrm>
              <a:off x="480870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4333;p69"/>
            <p:cNvSpPr/>
            <p:nvPr/>
          </p:nvSpPr>
          <p:spPr>
            <a:xfrm>
              <a:off x="480870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4334;p69"/>
            <p:cNvSpPr/>
            <p:nvPr/>
          </p:nvSpPr>
          <p:spPr>
            <a:xfrm>
              <a:off x="480870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4335;p69"/>
            <p:cNvSpPr/>
            <p:nvPr/>
          </p:nvSpPr>
          <p:spPr>
            <a:xfrm>
              <a:off x="480870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4336;p69"/>
            <p:cNvSpPr/>
            <p:nvPr/>
          </p:nvSpPr>
          <p:spPr>
            <a:xfrm>
              <a:off x="48087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4337;p69"/>
            <p:cNvSpPr/>
            <p:nvPr/>
          </p:nvSpPr>
          <p:spPr>
            <a:xfrm>
              <a:off x="480870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4338;p69"/>
            <p:cNvSpPr/>
            <p:nvPr/>
          </p:nvSpPr>
          <p:spPr>
            <a:xfrm>
              <a:off x="480870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4339;p69"/>
            <p:cNvSpPr/>
            <p:nvPr/>
          </p:nvSpPr>
          <p:spPr>
            <a:xfrm>
              <a:off x="480870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4340;p69"/>
            <p:cNvSpPr/>
            <p:nvPr/>
          </p:nvSpPr>
          <p:spPr>
            <a:xfrm>
              <a:off x="4884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4341;p69"/>
            <p:cNvSpPr/>
            <p:nvPr/>
          </p:nvSpPr>
          <p:spPr>
            <a:xfrm>
              <a:off x="4884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4342;p69"/>
            <p:cNvSpPr/>
            <p:nvPr/>
          </p:nvSpPr>
          <p:spPr>
            <a:xfrm>
              <a:off x="4884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4343;p69"/>
            <p:cNvSpPr/>
            <p:nvPr/>
          </p:nvSpPr>
          <p:spPr>
            <a:xfrm>
              <a:off x="4884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4344;p69"/>
            <p:cNvSpPr/>
            <p:nvPr/>
          </p:nvSpPr>
          <p:spPr>
            <a:xfrm>
              <a:off x="4884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4345;p69"/>
            <p:cNvSpPr/>
            <p:nvPr/>
          </p:nvSpPr>
          <p:spPr>
            <a:xfrm>
              <a:off x="488490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4346;p69"/>
            <p:cNvSpPr/>
            <p:nvPr/>
          </p:nvSpPr>
          <p:spPr>
            <a:xfrm>
              <a:off x="4884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4347;p69"/>
            <p:cNvSpPr/>
            <p:nvPr/>
          </p:nvSpPr>
          <p:spPr>
            <a:xfrm>
              <a:off x="4884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4348;p69"/>
            <p:cNvSpPr/>
            <p:nvPr/>
          </p:nvSpPr>
          <p:spPr>
            <a:xfrm>
              <a:off x="4884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4349;p69"/>
            <p:cNvSpPr/>
            <p:nvPr/>
          </p:nvSpPr>
          <p:spPr>
            <a:xfrm>
              <a:off x="4884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4350;p69"/>
            <p:cNvSpPr/>
            <p:nvPr/>
          </p:nvSpPr>
          <p:spPr>
            <a:xfrm>
              <a:off x="4884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4351;p69"/>
            <p:cNvSpPr/>
            <p:nvPr/>
          </p:nvSpPr>
          <p:spPr>
            <a:xfrm>
              <a:off x="4884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4352;p69"/>
            <p:cNvSpPr/>
            <p:nvPr/>
          </p:nvSpPr>
          <p:spPr>
            <a:xfrm>
              <a:off x="4884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4353;p69"/>
            <p:cNvSpPr/>
            <p:nvPr/>
          </p:nvSpPr>
          <p:spPr>
            <a:xfrm>
              <a:off x="4884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4354;p69"/>
            <p:cNvSpPr/>
            <p:nvPr/>
          </p:nvSpPr>
          <p:spPr>
            <a:xfrm>
              <a:off x="4884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4355;p69"/>
            <p:cNvSpPr/>
            <p:nvPr/>
          </p:nvSpPr>
          <p:spPr>
            <a:xfrm>
              <a:off x="49611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4356;p69"/>
            <p:cNvSpPr/>
            <p:nvPr/>
          </p:nvSpPr>
          <p:spPr>
            <a:xfrm>
              <a:off x="4961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4357;p69"/>
            <p:cNvSpPr/>
            <p:nvPr/>
          </p:nvSpPr>
          <p:spPr>
            <a:xfrm>
              <a:off x="4961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4358;p69"/>
            <p:cNvSpPr/>
            <p:nvPr/>
          </p:nvSpPr>
          <p:spPr>
            <a:xfrm>
              <a:off x="4961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4359;p69"/>
            <p:cNvSpPr/>
            <p:nvPr/>
          </p:nvSpPr>
          <p:spPr>
            <a:xfrm>
              <a:off x="49611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4360;p69"/>
            <p:cNvSpPr/>
            <p:nvPr/>
          </p:nvSpPr>
          <p:spPr>
            <a:xfrm>
              <a:off x="4961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4361;p69"/>
            <p:cNvSpPr/>
            <p:nvPr/>
          </p:nvSpPr>
          <p:spPr>
            <a:xfrm>
              <a:off x="49611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4362;p69"/>
            <p:cNvSpPr/>
            <p:nvPr/>
          </p:nvSpPr>
          <p:spPr>
            <a:xfrm>
              <a:off x="49611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4363;p69"/>
            <p:cNvSpPr/>
            <p:nvPr/>
          </p:nvSpPr>
          <p:spPr>
            <a:xfrm>
              <a:off x="49611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4364;p69"/>
            <p:cNvSpPr/>
            <p:nvPr/>
          </p:nvSpPr>
          <p:spPr>
            <a:xfrm>
              <a:off x="49611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4365;p69"/>
            <p:cNvSpPr/>
            <p:nvPr/>
          </p:nvSpPr>
          <p:spPr>
            <a:xfrm>
              <a:off x="49611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4366;p69"/>
            <p:cNvSpPr/>
            <p:nvPr/>
          </p:nvSpPr>
          <p:spPr>
            <a:xfrm>
              <a:off x="49611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4367;p69"/>
            <p:cNvSpPr/>
            <p:nvPr/>
          </p:nvSpPr>
          <p:spPr>
            <a:xfrm>
              <a:off x="49611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4368;p69"/>
            <p:cNvSpPr/>
            <p:nvPr/>
          </p:nvSpPr>
          <p:spPr>
            <a:xfrm>
              <a:off x="49611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4369;p69"/>
            <p:cNvSpPr/>
            <p:nvPr/>
          </p:nvSpPr>
          <p:spPr>
            <a:xfrm>
              <a:off x="50373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4370;p69"/>
            <p:cNvSpPr/>
            <p:nvPr/>
          </p:nvSpPr>
          <p:spPr>
            <a:xfrm>
              <a:off x="5037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4371;p69"/>
            <p:cNvSpPr/>
            <p:nvPr/>
          </p:nvSpPr>
          <p:spPr>
            <a:xfrm>
              <a:off x="5037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4372;p69"/>
            <p:cNvSpPr/>
            <p:nvPr/>
          </p:nvSpPr>
          <p:spPr>
            <a:xfrm>
              <a:off x="5037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4373;p69"/>
            <p:cNvSpPr/>
            <p:nvPr/>
          </p:nvSpPr>
          <p:spPr>
            <a:xfrm>
              <a:off x="5037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4374;p69"/>
            <p:cNvSpPr/>
            <p:nvPr/>
          </p:nvSpPr>
          <p:spPr>
            <a:xfrm>
              <a:off x="5037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4375;p69"/>
            <p:cNvSpPr/>
            <p:nvPr/>
          </p:nvSpPr>
          <p:spPr>
            <a:xfrm>
              <a:off x="50373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4376;p69"/>
            <p:cNvSpPr/>
            <p:nvPr/>
          </p:nvSpPr>
          <p:spPr>
            <a:xfrm>
              <a:off x="50373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4377;p69"/>
            <p:cNvSpPr/>
            <p:nvPr/>
          </p:nvSpPr>
          <p:spPr>
            <a:xfrm>
              <a:off x="50373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4378;p69"/>
            <p:cNvSpPr/>
            <p:nvPr/>
          </p:nvSpPr>
          <p:spPr>
            <a:xfrm>
              <a:off x="50373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4379;p69"/>
            <p:cNvSpPr/>
            <p:nvPr/>
          </p:nvSpPr>
          <p:spPr>
            <a:xfrm>
              <a:off x="50373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4380;p69"/>
            <p:cNvSpPr/>
            <p:nvPr/>
          </p:nvSpPr>
          <p:spPr>
            <a:xfrm>
              <a:off x="50373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4381;p69"/>
            <p:cNvSpPr/>
            <p:nvPr/>
          </p:nvSpPr>
          <p:spPr>
            <a:xfrm>
              <a:off x="50373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4382;p69"/>
            <p:cNvSpPr/>
            <p:nvPr/>
          </p:nvSpPr>
          <p:spPr>
            <a:xfrm>
              <a:off x="50373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4383;p69"/>
            <p:cNvSpPr/>
            <p:nvPr/>
          </p:nvSpPr>
          <p:spPr>
            <a:xfrm>
              <a:off x="511335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4384;p69"/>
            <p:cNvSpPr/>
            <p:nvPr/>
          </p:nvSpPr>
          <p:spPr>
            <a:xfrm>
              <a:off x="511335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4385;p69"/>
            <p:cNvSpPr/>
            <p:nvPr/>
          </p:nvSpPr>
          <p:spPr>
            <a:xfrm>
              <a:off x="51895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4386;p69"/>
            <p:cNvSpPr/>
            <p:nvPr/>
          </p:nvSpPr>
          <p:spPr>
            <a:xfrm>
              <a:off x="51895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4387;p69"/>
            <p:cNvSpPr/>
            <p:nvPr/>
          </p:nvSpPr>
          <p:spPr>
            <a:xfrm>
              <a:off x="5189550" y="157140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4388;p69"/>
            <p:cNvSpPr/>
            <p:nvPr/>
          </p:nvSpPr>
          <p:spPr>
            <a:xfrm>
              <a:off x="5189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4389;p69"/>
            <p:cNvSpPr/>
            <p:nvPr/>
          </p:nvSpPr>
          <p:spPr>
            <a:xfrm>
              <a:off x="51895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4390;p69"/>
            <p:cNvSpPr/>
            <p:nvPr/>
          </p:nvSpPr>
          <p:spPr>
            <a:xfrm>
              <a:off x="51895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4391;p69"/>
            <p:cNvSpPr/>
            <p:nvPr/>
          </p:nvSpPr>
          <p:spPr>
            <a:xfrm>
              <a:off x="518955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4392;p69"/>
            <p:cNvSpPr/>
            <p:nvPr/>
          </p:nvSpPr>
          <p:spPr>
            <a:xfrm>
              <a:off x="5189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4393;p69"/>
            <p:cNvSpPr/>
            <p:nvPr/>
          </p:nvSpPr>
          <p:spPr>
            <a:xfrm>
              <a:off x="5189550" y="20282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4394;p69"/>
            <p:cNvSpPr/>
            <p:nvPr/>
          </p:nvSpPr>
          <p:spPr>
            <a:xfrm>
              <a:off x="5189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4395;p69"/>
            <p:cNvSpPr/>
            <p:nvPr/>
          </p:nvSpPr>
          <p:spPr>
            <a:xfrm>
              <a:off x="5189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4396;p69"/>
            <p:cNvSpPr/>
            <p:nvPr/>
          </p:nvSpPr>
          <p:spPr>
            <a:xfrm>
              <a:off x="5189550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4397;p69"/>
            <p:cNvSpPr/>
            <p:nvPr/>
          </p:nvSpPr>
          <p:spPr>
            <a:xfrm>
              <a:off x="5189550" y="23331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4398;p69"/>
            <p:cNvSpPr/>
            <p:nvPr/>
          </p:nvSpPr>
          <p:spPr>
            <a:xfrm>
              <a:off x="5189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4399;p69"/>
            <p:cNvSpPr/>
            <p:nvPr/>
          </p:nvSpPr>
          <p:spPr>
            <a:xfrm>
              <a:off x="51895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4400;p69"/>
            <p:cNvSpPr/>
            <p:nvPr/>
          </p:nvSpPr>
          <p:spPr>
            <a:xfrm>
              <a:off x="5189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4401;p69"/>
            <p:cNvSpPr/>
            <p:nvPr/>
          </p:nvSpPr>
          <p:spPr>
            <a:xfrm>
              <a:off x="51895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4402;p69"/>
            <p:cNvSpPr/>
            <p:nvPr/>
          </p:nvSpPr>
          <p:spPr>
            <a:xfrm>
              <a:off x="51895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4403;p69"/>
            <p:cNvSpPr/>
            <p:nvPr/>
          </p:nvSpPr>
          <p:spPr>
            <a:xfrm>
              <a:off x="5265775" y="13427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4404;p69"/>
            <p:cNvSpPr/>
            <p:nvPr/>
          </p:nvSpPr>
          <p:spPr>
            <a:xfrm>
              <a:off x="52657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4405;p69"/>
            <p:cNvSpPr/>
            <p:nvPr/>
          </p:nvSpPr>
          <p:spPr>
            <a:xfrm>
              <a:off x="52657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4406;p69"/>
            <p:cNvSpPr/>
            <p:nvPr/>
          </p:nvSpPr>
          <p:spPr>
            <a:xfrm>
              <a:off x="5265775" y="157140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4407;p69"/>
            <p:cNvSpPr/>
            <p:nvPr/>
          </p:nvSpPr>
          <p:spPr>
            <a:xfrm>
              <a:off x="52657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4408;p69"/>
            <p:cNvSpPr/>
            <p:nvPr/>
          </p:nvSpPr>
          <p:spPr>
            <a:xfrm>
              <a:off x="52657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4409;p69"/>
            <p:cNvSpPr/>
            <p:nvPr/>
          </p:nvSpPr>
          <p:spPr>
            <a:xfrm>
              <a:off x="52657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4410;p69"/>
            <p:cNvSpPr/>
            <p:nvPr/>
          </p:nvSpPr>
          <p:spPr>
            <a:xfrm>
              <a:off x="5265775" y="18760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4411;p69"/>
            <p:cNvSpPr/>
            <p:nvPr/>
          </p:nvSpPr>
          <p:spPr>
            <a:xfrm>
              <a:off x="52657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4412;p69"/>
            <p:cNvSpPr/>
            <p:nvPr/>
          </p:nvSpPr>
          <p:spPr>
            <a:xfrm>
              <a:off x="5265775" y="20282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4413;p69"/>
            <p:cNvSpPr/>
            <p:nvPr/>
          </p:nvSpPr>
          <p:spPr>
            <a:xfrm>
              <a:off x="52657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4414;p69"/>
            <p:cNvSpPr/>
            <p:nvPr/>
          </p:nvSpPr>
          <p:spPr>
            <a:xfrm>
              <a:off x="52657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4415;p69"/>
            <p:cNvSpPr/>
            <p:nvPr/>
          </p:nvSpPr>
          <p:spPr>
            <a:xfrm>
              <a:off x="5265775" y="225692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4416;p69"/>
            <p:cNvSpPr/>
            <p:nvPr/>
          </p:nvSpPr>
          <p:spPr>
            <a:xfrm>
              <a:off x="5265775" y="23331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4417;p69"/>
            <p:cNvSpPr/>
            <p:nvPr/>
          </p:nvSpPr>
          <p:spPr>
            <a:xfrm>
              <a:off x="52657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4418;p69"/>
            <p:cNvSpPr/>
            <p:nvPr/>
          </p:nvSpPr>
          <p:spPr>
            <a:xfrm>
              <a:off x="5265775" y="24855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4419;p69"/>
            <p:cNvSpPr/>
            <p:nvPr/>
          </p:nvSpPr>
          <p:spPr>
            <a:xfrm>
              <a:off x="52657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4420;p69"/>
            <p:cNvSpPr/>
            <p:nvPr/>
          </p:nvSpPr>
          <p:spPr>
            <a:xfrm>
              <a:off x="526577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4421;p69"/>
            <p:cNvSpPr/>
            <p:nvPr/>
          </p:nvSpPr>
          <p:spPr>
            <a:xfrm>
              <a:off x="53419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4422;p69"/>
            <p:cNvSpPr/>
            <p:nvPr/>
          </p:nvSpPr>
          <p:spPr>
            <a:xfrm>
              <a:off x="53419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4423;p69"/>
            <p:cNvSpPr/>
            <p:nvPr/>
          </p:nvSpPr>
          <p:spPr>
            <a:xfrm>
              <a:off x="53419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4424;p69"/>
            <p:cNvSpPr/>
            <p:nvPr/>
          </p:nvSpPr>
          <p:spPr>
            <a:xfrm>
              <a:off x="5341975" y="1571400"/>
              <a:ext cx="62375" cy="53250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4425;p69"/>
            <p:cNvSpPr/>
            <p:nvPr/>
          </p:nvSpPr>
          <p:spPr>
            <a:xfrm>
              <a:off x="53419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4426;p69"/>
            <p:cNvSpPr/>
            <p:nvPr/>
          </p:nvSpPr>
          <p:spPr>
            <a:xfrm>
              <a:off x="53419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4427;p69"/>
            <p:cNvSpPr/>
            <p:nvPr/>
          </p:nvSpPr>
          <p:spPr>
            <a:xfrm>
              <a:off x="53419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4428;p69"/>
            <p:cNvSpPr/>
            <p:nvPr/>
          </p:nvSpPr>
          <p:spPr>
            <a:xfrm>
              <a:off x="53419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4429;p69"/>
            <p:cNvSpPr/>
            <p:nvPr/>
          </p:nvSpPr>
          <p:spPr>
            <a:xfrm>
              <a:off x="53419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4430;p69"/>
            <p:cNvSpPr/>
            <p:nvPr/>
          </p:nvSpPr>
          <p:spPr>
            <a:xfrm>
              <a:off x="53419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4431;p69"/>
            <p:cNvSpPr/>
            <p:nvPr/>
          </p:nvSpPr>
          <p:spPr>
            <a:xfrm>
              <a:off x="53419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4432;p69"/>
            <p:cNvSpPr/>
            <p:nvPr/>
          </p:nvSpPr>
          <p:spPr>
            <a:xfrm>
              <a:off x="53419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4433;p69"/>
            <p:cNvSpPr/>
            <p:nvPr/>
          </p:nvSpPr>
          <p:spPr>
            <a:xfrm>
              <a:off x="53419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4434;p69"/>
            <p:cNvSpPr/>
            <p:nvPr/>
          </p:nvSpPr>
          <p:spPr>
            <a:xfrm>
              <a:off x="53419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4435;p69"/>
            <p:cNvSpPr/>
            <p:nvPr/>
          </p:nvSpPr>
          <p:spPr>
            <a:xfrm>
              <a:off x="53419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4436;p69"/>
            <p:cNvSpPr/>
            <p:nvPr/>
          </p:nvSpPr>
          <p:spPr>
            <a:xfrm>
              <a:off x="53419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4437;p69"/>
            <p:cNvSpPr/>
            <p:nvPr/>
          </p:nvSpPr>
          <p:spPr>
            <a:xfrm>
              <a:off x="53419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4438;p69"/>
            <p:cNvSpPr/>
            <p:nvPr/>
          </p:nvSpPr>
          <p:spPr>
            <a:xfrm>
              <a:off x="54182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4439;p69"/>
            <p:cNvSpPr/>
            <p:nvPr/>
          </p:nvSpPr>
          <p:spPr>
            <a:xfrm>
              <a:off x="54182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4440;p69"/>
            <p:cNvSpPr/>
            <p:nvPr/>
          </p:nvSpPr>
          <p:spPr>
            <a:xfrm>
              <a:off x="54182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4441;p69"/>
            <p:cNvSpPr/>
            <p:nvPr/>
          </p:nvSpPr>
          <p:spPr>
            <a:xfrm>
              <a:off x="54182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4442;p69"/>
            <p:cNvSpPr/>
            <p:nvPr/>
          </p:nvSpPr>
          <p:spPr>
            <a:xfrm>
              <a:off x="54182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4443;p69"/>
            <p:cNvSpPr/>
            <p:nvPr/>
          </p:nvSpPr>
          <p:spPr>
            <a:xfrm>
              <a:off x="54182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4444;p69"/>
            <p:cNvSpPr/>
            <p:nvPr/>
          </p:nvSpPr>
          <p:spPr>
            <a:xfrm>
              <a:off x="54182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4445;p69"/>
            <p:cNvSpPr/>
            <p:nvPr/>
          </p:nvSpPr>
          <p:spPr>
            <a:xfrm>
              <a:off x="54182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4446;p69"/>
            <p:cNvSpPr/>
            <p:nvPr/>
          </p:nvSpPr>
          <p:spPr>
            <a:xfrm>
              <a:off x="54182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4447;p69"/>
            <p:cNvSpPr/>
            <p:nvPr/>
          </p:nvSpPr>
          <p:spPr>
            <a:xfrm>
              <a:off x="54182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4448;p69"/>
            <p:cNvSpPr/>
            <p:nvPr/>
          </p:nvSpPr>
          <p:spPr>
            <a:xfrm>
              <a:off x="54182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4449;p69"/>
            <p:cNvSpPr/>
            <p:nvPr/>
          </p:nvSpPr>
          <p:spPr>
            <a:xfrm>
              <a:off x="54182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4450;p69"/>
            <p:cNvSpPr/>
            <p:nvPr/>
          </p:nvSpPr>
          <p:spPr>
            <a:xfrm>
              <a:off x="54182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4451;p69"/>
            <p:cNvSpPr/>
            <p:nvPr/>
          </p:nvSpPr>
          <p:spPr>
            <a:xfrm>
              <a:off x="54182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4452;p69"/>
            <p:cNvSpPr/>
            <p:nvPr/>
          </p:nvSpPr>
          <p:spPr>
            <a:xfrm>
              <a:off x="54182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4453;p69"/>
            <p:cNvSpPr/>
            <p:nvPr/>
          </p:nvSpPr>
          <p:spPr>
            <a:xfrm>
              <a:off x="54182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4454;p69"/>
            <p:cNvSpPr/>
            <p:nvPr/>
          </p:nvSpPr>
          <p:spPr>
            <a:xfrm>
              <a:off x="54182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4455;p69"/>
            <p:cNvSpPr/>
            <p:nvPr/>
          </p:nvSpPr>
          <p:spPr>
            <a:xfrm>
              <a:off x="54182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4456;p69"/>
            <p:cNvSpPr/>
            <p:nvPr/>
          </p:nvSpPr>
          <p:spPr>
            <a:xfrm>
              <a:off x="54944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4457;p69"/>
            <p:cNvSpPr/>
            <p:nvPr/>
          </p:nvSpPr>
          <p:spPr>
            <a:xfrm>
              <a:off x="54944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4458;p69"/>
            <p:cNvSpPr/>
            <p:nvPr/>
          </p:nvSpPr>
          <p:spPr>
            <a:xfrm>
              <a:off x="54944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4459;p69"/>
            <p:cNvSpPr/>
            <p:nvPr/>
          </p:nvSpPr>
          <p:spPr>
            <a:xfrm>
              <a:off x="54944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4460;p69"/>
            <p:cNvSpPr/>
            <p:nvPr/>
          </p:nvSpPr>
          <p:spPr>
            <a:xfrm>
              <a:off x="54944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4461;p69"/>
            <p:cNvSpPr/>
            <p:nvPr/>
          </p:nvSpPr>
          <p:spPr>
            <a:xfrm>
              <a:off x="63323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4462;p69"/>
            <p:cNvSpPr/>
            <p:nvPr/>
          </p:nvSpPr>
          <p:spPr>
            <a:xfrm>
              <a:off x="63323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4463;p69"/>
            <p:cNvSpPr/>
            <p:nvPr/>
          </p:nvSpPr>
          <p:spPr>
            <a:xfrm>
              <a:off x="64083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4464;p69"/>
            <p:cNvSpPr/>
            <p:nvPr/>
          </p:nvSpPr>
          <p:spPr>
            <a:xfrm>
              <a:off x="64083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4465;p69"/>
            <p:cNvSpPr/>
            <p:nvPr/>
          </p:nvSpPr>
          <p:spPr>
            <a:xfrm>
              <a:off x="64845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4466;p69"/>
            <p:cNvSpPr/>
            <p:nvPr/>
          </p:nvSpPr>
          <p:spPr>
            <a:xfrm>
              <a:off x="64845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4467;p69"/>
            <p:cNvSpPr/>
            <p:nvPr/>
          </p:nvSpPr>
          <p:spPr>
            <a:xfrm>
              <a:off x="64845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4468;p69"/>
            <p:cNvSpPr/>
            <p:nvPr/>
          </p:nvSpPr>
          <p:spPr>
            <a:xfrm>
              <a:off x="65608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4469;p69"/>
            <p:cNvSpPr/>
            <p:nvPr/>
          </p:nvSpPr>
          <p:spPr>
            <a:xfrm>
              <a:off x="65608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4470;p69"/>
            <p:cNvSpPr/>
            <p:nvPr/>
          </p:nvSpPr>
          <p:spPr>
            <a:xfrm>
              <a:off x="6637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4471;p69"/>
            <p:cNvSpPr/>
            <p:nvPr/>
          </p:nvSpPr>
          <p:spPr>
            <a:xfrm>
              <a:off x="70940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4472;p69"/>
            <p:cNvSpPr/>
            <p:nvPr/>
          </p:nvSpPr>
          <p:spPr>
            <a:xfrm>
              <a:off x="67132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4473;p69"/>
            <p:cNvSpPr/>
            <p:nvPr/>
          </p:nvSpPr>
          <p:spPr>
            <a:xfrm>
              <a:off x="678922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4474;p69"/>
            <p:cNvSpPr/>
            <p:nvPr/>
          </p:nvSpPr>
          <p:spPr>
            <a:xfrm>
              <a:off x="68656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4475;p69"/>
            <p:cNvSpPr/>
            <p:nvPr/>
          </p:nvSpPr>
          <p:spPr>
            <a:xfrm>
              <a:off x="701787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4476;p69"/>
            <p:cNvSpPr/>
            <p:nvPr/>
          </p:nvSpPr>
          <p:spPr>
            <a:xfrm>
              <a:off x="69418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4477;p69"/>
            <p:cNvSpPr/>
            <p:nvPr/>
          </p:nvSpPr>
          <p:spPr>
            <a:xfrm>
              <a:off x="68656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4478;p69"/>
            <p:cNvSpPr/>
            <p:nvPr/>
          </p:nvSpPr>
          <p:spPr>
            <a:xfrm>
              <a:off x="67892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4479;p69"/>
            <p:cNvSpPr/>
            <p:nvPr/>
          </p:nvSpPr>
          <p:spPr>
            <a:xfrm>
              <a:off x="67132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4480;p69"/>
            <p:cNvSpPr/>
            <p:nvPr/>
          </p:nvSpPr>
          <p:spPr>
            <a:xfrm>
              <a:off x="66370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4481;p69"/>
            <p:cNvSpPr/>
            <p:nvPr/>
          </p:nvSpPr>
          <p:spPr>
            <a:xfrm>
              <a:off x="66370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4482;p69"/>
            <p:cNvSpPr/>
            <p:nvPr/>
          </p:nvSpPr>
          <p:spPr>
            <a:xfrm>
              <a:off x="65608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4483;p69"/>
            <p:cNvSpPr/>
            <p:nvPr/>
          </p:nvSpPr>
          <p:spPr>
            <a:xfrm>
              <a:off x="64845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4484;p69"/>
            <p:cNvSpPr/>
            <p:nvPr/>
          </p:nvSpPr>
          <p:spPr>
            <a:xfrm>
              <a:off x="64083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4485;p69"/>
            <p:cNvSpPr/>
            <p:nvPr/>
          </p:nvSpPr>
          <p:spPr>
            <a:xfrm>
              <a:off x="63323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4486;p69"/>
            <p:cNvSpPr/>
            <p:nvPr/>
          </p:nvSpPr>
          <p:spPr>
            <a:xfrm>
              <a:off x="58752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4487;p69"/>
            <p:cNvSpPr/>
            <p:nvPr/>
          </p:nvSpPr>
          <p:spPr>
            <a:xfrm>
              <a:off x="58752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4488;p69"/>
            <p:cNvSpPr/>
            <p:nvPr/>
          </p:nvSpPr>
          <p:spPr>
            <a:xfrm>
              <a:off x="59514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4489;p69"/>
            <p:cNvSpPr/>
            <p:nvPr/>
          </p:nvSpPr>
          <p:spPr>
            <a:xfrm>
              <a:off x="5951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4490;p69"/>
            <p:cNvSpPr/>
            <p:nvPr/>
          </p:nvSpPr>
          <p:spPr>
            <a:xfrm>
              <a:off x="5951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4491;p69"/>
            <p:cNvSpPr/>
            <p:nvPr/>
          </p:nvSpPr>
          <p:spPr>
            <a:xfrm>
              <a:off x="5951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4492;p69"/>
            <p:cNvSpPr/>
            <p:nvPr/>
          </p:nvSpPr>
          <p:spPr>
            <a:xfrm>
              <a:off x="5951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4493;p69"/>
            <p:cNvSpPr/>
            <p:nvPr/>
          </p:nvSpPr>
          <p:spPr>
            <a:xfrm>
              <a:off x="5951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4494;p69"/>
            <p:cNvSpPr/>
            <p:nvPr/>
          </p:nvSpPr>
          <p:spPr>
            <a:xfrm>
              <a:off x="5951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4495;p69"/>
            <p:cNvSpPr/>
            <p:nvPr/>
          </p:nvSpPr>
          <p:spPr>
            <a:xfrm>
              <a:off x="5951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4496;p69"/>
            <p:cNvSpPr/>
            <p:nvPr/>
          </p:nvSpPr>
          <p:spPr>
            <a:xfrm>
              <a:off x="5951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4497;p69"/>
            <p:cNvSpPr/>
            <p:nvPr/>
          </p:nvSpPr>
          <p:spPr>
            <a:xfrm>
              <a:off x="60275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4498;p69"/>
            <p:cNvSpPr/>
            <p:nvPr/>
          </p:nvSpPr>
          <p:spPr>
            <a:xfrm>
              <a:off x="60275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4499;p69"/>
            <p:cNvSpPr/>
            <p:nvPr/>
          </p:nvSpPr>
          <p:spPr>
            <a:xfrm>
              <a:off x="60275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4500;p69"/>
            <p:cNvSpPr/>
            <p:nvPr/>
          </p:nvSpPr>
          <p:spPr>
            <a:xfrm>
              <a:off x="60275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4501;p69"/>
            <p:cNvSpPr/>
            <p:nvPr/>
          </p:nvSpPr>
          <p:spPr>
            <a:xfrm>
              <a:off x="60275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4502;p69"/>
            <p:cNvSpPr/>
            <p:nvPr/>
          </p:nvSpPr>
          <p:spPr>
            <a:xfrm>
              <a:off x="60275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4503;p69"/>
            <p:cNvSpPr/>
            <p:nvPr/>
          </p:nvSpPr>
          <p:spPr>
            <a:xfrm>
              <a:off x="60275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4504;p69"/>
            <p:cNvSpPr/>
            <p:nvPr/>
          </p:nvSpPr>
          <p:spPr>
            <a:xfrm>
              <a:off x="60275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4505;p69"/>
            <p:cNvSpPr/>
            <p:nvPr/>
          </p:nvSpPr>
          <p:spPr>
            <a:xfrm>
              <a:off x="61037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4506;p69"/>
            <p:cNvSpPr/>
            <p:nvPr/>
          </p:nvSpPr>
          <p:spPr>
            <a:xfrm>
              <a:off x="61037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4507;p69"/>
            <p:cNvSpPr/>
            <p:nvPr/>
          </p:nvSpPr>
          <p:spPr>
            <a:xfrm>
              <a:off x="61037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4508;p69"/>
            <p:cNvSpPr/>
            <p:nvPr/>
          </p:nvSpPr>
          <p:spPr>
            <a:xfrm>
              <a:off x="61037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4509;p69"/>
            <p:cNvSpPr/>
            <p:nvPr/>
          </p:nvSpPr>
          <p:spPr>
            <a:xfrm>
              <a:off x="61037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4510;p69"/>
            <p:cNvSpPr/>
            <p:nvPr/>
          </p:nvSpPr>
          <p:spPr>
            <a:xfrm>
              <a:off x="61037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4511;p69"/>
            <p:cNvSpPr/>
            <p:nvPr/>
          </p:nvSpPr>
          <p:spPr>
            <a:xfrm>
              <a:off x="61037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4512;p69"/>
            <p:cNvSpPr/>
            <p:nvPr/>
          </p:nvSpPr>
          <p:spPr>
            <a:xfrm>
              <a:off x="61037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4513;p69"/>
            <p:cNvSpPr/>
            <p:nvPr/>
          </p:nvSpPr>
          <p:spPr>
            <a:xfrm>
              <a:off x="6179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4514;p69"/>
            <p:cNvSpPr/>
            <p:nvPr/>
          </p:nvSpPr>
          <p:spPr>
            <a:xfrm>
              <a:off x="6179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4515;p69"/>
            <p:cNvSpPr/>
            <p:nvPr/>
          </p:nvSpPr>
          <p:spPr>
            <a:xfrm>
              <a:off x="6179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4516;p69"/>
            <p:cNvSpPr/>
            <p:nvPr/>
          </p:nvSpPr>
          <p:spPr>
            <a:xfrm>
              <a:off x="62561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4517;p69"/>
            <p:cNvSpPr/>
            <p:nvPr/>
          </p:nvSpPr>
          <p:spPr>
            <a:xfrm>
              <a:off x="62561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4518;p69"/>
            <p:cNvSpPr/>
            <p:nvPr/>
          </p:nvSpPr>
          <p:spPr>
            <a:xfrm>
              <a:off x="62561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4519;p69"/>
            <p:cNvSpPr/>
            <p:nvPr/>
          </p:nvSpPr>
          <p:spPr>
            <a:xfrm>
              <a:off x="62561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4520;p69"/>
            <p:cNvSpPr/>
            <p:nvPr/>
          </p:nvSpPr>
          <p:spPr>
            <a:xfrm>
              <a:off x="61799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4521;p69"/>
            <p:cNvSpPr/>
            <p:nvPr/>
          </p:nvSpPr>
          <p:spPr>
            <a:xfrm>
              <a:off x="61799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4522;p69"/>
            <p:cNvSpPr/>
            <p:nvPr/>
          </p:nvSpPr>
          <p:spPr>
            <a:xfrm>
              <a:off x="61799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4523;p69"/>
            <p:cNvSpPr/>
            <p:nvPr/>
          </p:nvSpPr>
          <p:spPr>
            <a:xfrm>
              <a:off x="61799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4524;p69"/>
            <p:cNvSpPr/>
            <p:nvPr/>
          </p:nvSpPr>
          <p:spPr>
            <a:xfrm>
              <a:off x="61799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4525;p69"/>
            <p:cNvSpPr/>
            <p:nvPr/>
          </p:nvSpPr>
          <p:spPr>
            <a:xfrm>
              <a:off x="61799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4526;p69"/>
            <p:cNvSpPr/>
            <p:nvPr/>
          </p:nvSpPr>
          <p:spPr>
            <a:xfrm>
              <a:off x="61037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4527;p69"/>
            <p:cNvSpPr/>
            <p:nvPr/>
          </p:nvSpPr>
          <p:spPr>
            <a:xfrm>
              <a:off x="60275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4528;p69"/>
            <p:cNvSpPr/>
            <p:nvPr/>
          </p:nvSpPr>
          <p:spPr>
            <a:xfrm>
              <a:off x="60275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4529;p69"/>
            <p:cNvSpPr/>
            <p:nvPr/>
          </p:nvSpPr>
          <p:spPr>
            <a:xfrm>
              <a:off x="5951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4530;p69"/>
            <p:cNvSpPr/>
            <p:nvPr/>
          </p:nvSpPr>
          <p:spPr>
            <a:xfrm>
              <a:off x="54944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4531;p69"/>
            <p:cNvSpPr/>
            <p:nvPr/>
          </p:nvSpPr>
          <p:spPr>
            <a:xfrm>
              <a:off x="54944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4532;p69"/>
            <p:cNvSpPr/>
            <p:nvPr/>
          </p:nvSpPr>
          <p:spPr>
            <a:xfrm>
              <a:off x="54944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4533;p69"/>
            <p:cNvSpPr/>
            <p:nvPr/>
          </p:nvSpPr>
          <p:spPr>
            <a:xfrm>
              <a:off x="54944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4534;p69"/>
            <p:cNvSpPr/>
            <p:nvPr/>
          </p:nvSpPr>
          <p:spPr>
            <a:xfrm>
              <a:off x="54944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4535;p69"/>
            <p:cNvSpPr/>
            <p:nvPr/>
          </p:nvSpPr>
          <p:spPr>
            <a:xfrm>
              <a:off x="54944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4536;p69"/>
            <p:cNvSpPr/>
            <p:nvPr/>
          </p:nvSpPr>
          <p:spPr>
            <a:xfrm>
              <a:off x="54944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4537;p69"/>
            <p:cNvSpPr/>
            <p:nvPr/>
          </p:nvSpPr>
          <p:spPr>
            <a:xfrm>
              <a:off x="54944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4538;p69"/>
            <p:cNvSpPr/>
            <p:nvPr/>
          </p:nvSpPr>
          <p:spPr>
            <a:xfrm>
              <a:off x="54944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4539;p69"/>
            <p:cNvSpPr/>
            <p:nvPr/>
          </p:nvSpPr>
          <p:spPr>
            <a:xfrm>
              <a:off x="54944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4540;p69"/>
            <p:cNvSpPr/>
            <p:nvPr/>
          </p:nvSpPr>
          <p:spPr>
            <a:xfrm>
              <a:off x="54944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4541;p69"/>
            <p:cNvSpPr/>
            <p:nvPr/>
          </p:nvSpPr>
          <p:spPr>
            <a:xfrm>
              <a:off x="54944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4542;p69"/>
            <p:cNvSpPr/>
            <p:nvPr/>
          </p:nvSpPr>
          <p:spPr>
            <a:xfrm>
              <a:off x="54944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4543;p69"/>
            <p:cNvSpPr/>
            <p:nvPr/>
          </p:nvSpPr>
          <p:spPr>
            <a:xfrm>
              <a:off x="54944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4544;p69"/>
            <p:cNvSpPr/>
            <p:nvPr/>
          </p:nvSpPr>
          <p:spPr>
            <a:xfrm>
              <a:off x="54944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4545;p69"/>
            <p:cNvSpPr/>
            <p:nvPr/>
          </p:nvSpPr>
          <p:spPr>
            <a:xfrm>
              <a:off x="55706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4546;p69"/>
            <p:cNvSpPr/>
            <p:nvPr/>
          </p:nvSpPr>
          <p:spPr>
            <a:xfrm>
              <a:off x="55706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4547;p69"/>
            <p:cNvSpPr/>
            <p:nvPr/>
          </p:nvSpPr>
          <p:spPr>
            <a:xfrm>
              <a:off x="55706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4548;p69"/>
            <p:cNvSpPr/>
            <p:nvPr/>
          </p:nvSpPr>
          <p:spPr>
            <a:xfrm>
              <a:off x="55706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4549;p69"/>
            <p:cNvSpPr/>
            <p:nvPr/>
          </p:nvSpPr>
          <p:spPr>
            <a:xfrm>
              <a:off x="5570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4550;p69"/>
            <p:cNvSpPr/>
            <p:nvPr/>
          </p:nvSpPr>
          <p:spPr>
            <a:xfrm>
              <a:off x="5570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4551;p69"/>
            <p:cNvSpPr/>
            <p:nvPr/>
          </p:nvSpPr>
          <p:spPr>
            <a:xfrm>
              <a:off x="5570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4552;p69"/>
            <p:cNvSpPr/>
            <p:nvPr/>
          </p:nvSpPr>
          <p:spPr>
            <a:xfrm>
              <a:off x="5570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4553;p69"/>
            <p:cNvSpPr/>
            <p:nvPr/>
          </p:nvSpPr>
          <p:spPr>
            <a:xfrm>
              <a:off x="5570625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4554;p69"/>
            <p:cNvSpPr/>
            <p:nvPr/>
          </p:nvSpPr>
          <p:spPr>
            <a:xfrm>
              <a:off x="5570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4555;p69"/>
            <p:cNvSpPr/>
            <p:nvPr/>
          </p:nvSpPr>
          <p:spPr>
            <a:xfrm>
              <a:off x="55706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4556;p69"/>
            <p:cNvSpPr/>
            <p:nvPr/>
          </p:nvSpPr>
          <p:spPr>
            <a:xfrm>
              <a:off x="55706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4557;p69"/>
            <p:cNvSpPr/>
            <p:nvPr/>
          </p:nvSpPr>
          <p:spPr>
            <a:xfrm>
              <a:off x="55706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4558;p69"/>
            <p:cNvSpPr/>
            <p:nvPr/>
          </p:nvSpPr>
          <p:spPr>
            <a:xfrm>
              <a:off x="5570625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4559;p69"/>
            <p:cNvSpPr/>
            <p:nvPr/>
          </p:nvSpPr>
          <p:spPr>
            <a:xfrm>
              <a:off x="55706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4560;p69"/>
            <p:cNvSpPr/>
            <p:nvPr/>
          </p:nvSpPr>
          <p:spPr>
            <a:xfrm>
              <a:off x="55706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4561;p69"/>
            <p:cNvSpPr/>
            <p:nvPr/>
          </p:nvSpPr>
          <p:spPr>
            <a:xfrm>
              <a:off x="55706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4562;p69"/>
            <p:cNvSpPr/>
            <p:nvPr/>
          </p:nvSpPr>
          <p:spPr>
            <a:xfrm>
              <a:off x="55706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4563;p69"/>
            <p:cNvSpPr/>
            <p:nvPr/>
          </p:nvSpPr>
          <p:spPr>
            <a:xfrm>
              <a:off x="55706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4564;p69"/>
            <p:cNvSpPr/>
            <p:nvPr/>
          </p:nvSpPr>
          <p:spPr>
            <a:xfrm>
              <a:off x="55706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4565;p69"/>
            <p:cNvSpPr/>
            <p:nvPr/>
          </p:nvSpPr>
          <p:spPr>
            <a:xfrm>
              <a:off x="55706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4566;p69"/>
            <p:cNvSpPr/>
            <p:nvPr/>
          </p:nvSpPr>
          <p:spPr>
            <a:xfrm>
              <a:off x="56468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4567;p69"/>
            <p:cNvSpPr/>
            <p:nvPr/>
          </p:nvSpPr>
          <p:spPr>
            <a:xfrm>
              <a:off x="56468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4568;p69"/>
            <p:cNvSpPr/>
            <p:nvPr/>
          </p:nvSpPr>
          <p:spPr>
            <a:xfrm>
              <a:off x="5646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4569;p69"/>
            <p:cNvSpPr/>
            <p:nvPr/>
          </p:nvSpPr>
          <p:spPr>
            <a:xfrm>
              <a:off x="5646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4570;p69"/>
            <p:cNvSpPr/>
            <p:nvPr/>
          </p:nvSpPr>
          <p:spPr>
            <a:xfrm>
              <a:off x="5646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4571;p69"/>
            <p:cNvSpPr/>
            <p:nvPr/>
          </p:nvSpPr>
          <p:spPr>
            <a:xfrm>
              <a:off x="5646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4572;p69"/>
            <p:cNvSpPr/>
            <p:nvPr/>
          </p:nvSpPr>
          <p:spPr>
            <a:xfrm>
              <a:off x="5646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4573;p69"/>
            <p:cNvSpPr/>
            <p:nvPr/>
          </p:nvSpPr>
          <p:spPr>
            <a:xfrm>
              <a:off x="5646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4574;p69"/>
            <p:cNvSpPr/>
            <p:nvPr/>
          </p:nvSpPr>
          <p:spPr>
            <a:xfrm>
              <a:off x="5646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4575;p69"/>
            <p:cNvSpPr/>
            <p:nvPr/>
          </p:nvSpPr>
          <p:spPr>
            <a:xfrm>
              <a:off x="56468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4576;p69"/>
            <p:cNvSpPr/>
            <p:nvPr/>
          </p:nvSpPr>
          <p:spPr>
            <a:xfrm>
              <a:off x="56468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4577;p69"/>
            <p:cNvSpPr/>
            <p:nvPr/>
          </p:nvSpPr>
          <p:spPr>
            <a:xfrm>
              <a:off x="56468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4578;p69"/>
            <p:cNvSpPr/>
            <p:nvPr/>
          </p:nvSpPr>
          <p:spPr>
            <a:xfrm>
              <a:off x="56468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4579;p69"/>
            <p:cNvSpPr/>
            <p:nvPr/>
          </p:nvSpPr>
          <p:spPr>
            <a:xfrm>
              <a:off x="56468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4580;p69"/>
            <p:cNvSpPr/>
            <p:nvPr/>
          </p:nvSpPr>
          <p:spPr>
            <a:xfrm>
              <a:off x="56468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4581;p69"/>
            <p:cNvSpPr/>
            <p:nvPr/>
          </p:nvSpPr>
          <p:spPr>
            <a:xfrm>
              <a:off x="56468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4582;p69"/>
            <p:cNvSpPr/>
            <p:nvPr/>
          </p:nvSpPr>
          <p:spPr>
            <a:xfrm>
              <a:off x="56468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4583;p69"/>
            <p:cNvSpPr/>
            <p:nvPr/>
          </p:nvSpPr>
          <p:spPr>
            <a:xfrm>
              <a:off x="57230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4584;p69"/>
            <p:cNvSpPr/>
            <p:nvPr/>
          </p:nvSpPr>
          <p:spPr>
            <a:xfrm>
              <a:off x="57230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4585;p69"/>
            <p:cNvSpPr/>
            <p:nvPr/>
          </p:nvSpPr>
          <p:spPr>
            <a:xfrm>
              <a:off x="57230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4586;p69"/>
            <p:cNvSpPr/>
            <p:nvPr/>
          </p:nvSpPr>
          <p:spPr>
            <a:xfrm>
              <a:off x="57230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4587;p69"/>
            <p:cNvSpPr/>
            <p:nvPr/>
          </p:nvSpPr>
          <p:spPr>
            <a:xfrm>
              <a:off x="57230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4588;p69"/>
            <p:cNvSpPr/>
            <p:nvPr/>
          </p:nvSpPr>
          <p:spPr>
            <a:xfrm>
              <a:off x="57230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4589;p69"/>
            <p:cNvSpPr/>
            <p:nvPr/>
          </p:nvSpPr>
          <p:spPr>
            <a:xfrm>
              <a:off x="57230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4590;p69"/>
            <p:cNvSpPr/>
            <p:nvPr/>
          </p:nvSpPr>
          <p:spPr>
            <a:xfrm>
              <a:off x="57230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4591;p69"/>
            <p:cNvSpPr/>
            <p:nvPr/>
          </p:nvSpPr>
          <p:spPr>
            <a:xfrm>
              <a:off x="57230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4592;p69"/>
            <p:cNvSpPr/>
            <p:nvPr/>
          </p:nvSpPr>
          <p:spPr>
            <a:xfrm>
              <a:off x="57230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4593;p69"/>
            <p:cNvSpPr/>
            <p:nvPr/>
          </p:nvSpPr>
          <p:spPr>
            <a:xfrm>
              <a:off x="57230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4594;p69"/>
            <p:cNvSpPr/>
            <p:nvPr/>
          </p:nvSpPr>
          <p:spPr>
            <a:xfrm>
              <a:off x="5723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4595;p69"/>
            <p:cNvSpPr/>
            <p:nvPr/>
          </p:nvSpPr>
          <p:spPr>
            <a:xfrm>
              <a:off x="57230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4596;p69"/>
            <p:cNvSpPr/>
            <p:nvPr/>
          </p:nvSpPr>
          <p:spPr>
            <a:xfrm>
              <a:off x="57228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4597;p69"/>
            <p:cNvSpPr/>
            <p:nvPr/>
          </p:nvSpPr>
          <p:spPr>
            <a:xfrm>
              <a:off x="57230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4598;p69"/>
            <p:cNvSpPr/>
            <p:nvPr/>
          </p:nvSpPr>
          <p:spPr>
            <a:xfrm>
              <a:off x="57228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4599;p69"/>
            <p:cNvSpPr/>
            <p:nvPr/>
          </p:nvSpPr>
          <p:spPr>
            <a:xfrm>
              <a:off x="57992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4600;p69"/>
            <p:cNvSpPr/>
            <p:nvPr/>
          </p:nvSpPr>
          <p:spPr>
            <a:xfrm>
              <a:off x="5799275" y="14952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4601;p69"/>
            <p:cNvSpPr/>
            <p:nvPr/>
          </p:nvSpPr>
          <p:spPr>
            <a:xfrm>
              <a:off x="5799275" y="15714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4602;p69"/>
            <p:cNvSpPr/>
            <p:nvPr/>
          </p:nvSpPr>
          <p:spPr>
            <a:xfrm>
              <a:off x="57992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4603;p69"/>
            <p:cNvSpPr/>
            <p:nvPr/>
          </p:nvSpPr>
          <p:spPr>
            <a:xfrm>
              <a:off x="57992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4604;p69"/>
            <p:cNvSpPr/>
            <p:nvPr/>
          </p:nvSpPr>
          <p:spPr>
            <a:xfrm>
              <a:off x="5799275" y="17998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4605;p69"/>
            <p:cNvSpPr/>
            <p:nvPr/>
          </p:nvSpPr>
          <p:spPr>
            <a:xfrm>
              <a:off x="5799275" y="18760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4606;p69"/>
            <p:cNvSpPr/>
            <p:nvPr/>
          </p:nvSpPr>
          <p:spPr>
            <a:xfrm>
              <a:off x="5799275" y="1952050"/>
              <a:ext cx="62200" cy="53500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4607;p69"/>
            <p:cNvSpPr/>
            <p:nvPr/>
          </p:nvSpPr>
          <p:spPr>
            <a:xfrm>
              <a:off x="57992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4608;p69"/>
            <p:cNvSpPr/>
            <p:nvPr/>
          </p:nvSpPr>
          <p:spPr>
            <a:xfrm>
              <a:off x="5875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4609;p69"/>
            <p:cNvSpPr/>
            <p:nvPr/>
          </p:nvSpPr>
          <p:spPr>
            <a:xfrm>
              <a:off x="5875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4610;p69"/>
            <p:cNvSpPr/>
            <p:nvPr/>
          </p:nvSpPr>
          <p:spPr>
            <a:xfrm>
              <a:off x="5875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4611;p69"/>
            <p:cNvSpPr/>
            <p:nvPr/>
          </p:nvSpPr>
          <p:spPr>
            <a:xfrm>
              <a:off x="5875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4612;p69"/>
            <p:cNvSpPr/>
            <p:nvPr/>
          </p:nvSpPr>
          <p:spPr>
            <a:xfrm>
              <a:off x="58752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4613;p69"/>
            <p:cNvSpPr/>
            <p:nvPr/>
          </p:nvSpPr>
          <p:spPr>
            <a:xfrm>
              <a:off x="58752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4614;p69"/>
            <p:cNvSpPr/>
            <p:nvPr/>
          </p:nvSpPr>
          <p:spPr>
            <a:xfrm>
              <a:off x="587527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4615;p69"/>
            <p:cNvSpPr/>
            <p:nvPr/>
          </p:nvSpPr>
          <p:spPr>
            <a:xfrm>
              <a:off x="58752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4616;p69"/>
            <p:cNvSpPr/>
            <p:nvPr/>
          </p:nvSpPr>
          <p:spPr>
            <a:xfrm>
              <a:off x="58752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4617;p69"/>
            <p:cNvSpPr/>
            <p:nvPr/>
          </p:nvSpPr>
          <p:spPr>
            <a:xfrm>
              <a:off x="58752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4618;p69"/>
            <p:cNvSpPr/>
            <p:nvPr/>
          </p:nvSpPr>
          <p:spPr>
            <a:xfrm>
              <a:off x="57992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4619;p69"/>
            <p:cNvSpPr/>
            <p:nvPr/>
          </p:nvSpPr>
          <p:spPr>
            <a:xfrm>
              <a:off x="5799275" y="21807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4620;p69"/>
            <p:cNvSpPr/>
            <p:nvPr/>
          </p:nvSpPr>
          <p:spPr>
            <a:xfrm>
              <a:off x="5799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4621;p69"/>
            <p:cNvSpPr/>
            <p:nvPr/>
          </p:nvSpPr>
          <p:spPr>
            <a:xfrm>
              <a:off x="57992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4622;p69"/>
            <p:cNvSpPr/>
            <p:nvPr/>
          </p:nvSpPr>
          <p:spPr>
            <a:xfrm>
              <a:off x="57990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4623;p69"/>
            <p:cNvSpPr/>
            <p:nvPr/>
          </p:nvSpPr>
          <p:spPr>
            <a:xfrm>
              <a:off x="57992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4624;p69"/>
            <p:cNvSpPr/>
            <p:nvPr/>
          </p:nvSpPr>
          <p:spPr>
            <a:xfrm>
              <a:off x="57990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4625;p69"/>
            <p:cNvSpPr/>
            <p:nvPr/>
          </p:nvSpPr>
          <p:spPr>
            <a:xfrm>
              <a:off x="5799275" y="24093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4626;p69"/>
            <p:cNvSpPr/>
            <p:nvPr/>
          </p:nvSpPr>
          <p:spPr>
            <a:xfrm>
              <a:off x="57230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4627;p69"/>
            <p:cNvSpPr/>
            <p:nvPr/>
          </p:nvSpPr>
          <p:spPr>
            <a:xfrm>
              <a:off x="56468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4628;p69"/>
            <p:cNvSpPr/>
            <p:nvPr/>
          </p:nvSpPr>
          <p:spPr>
            <a:xfrm>
              <a:off x="55706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4629;p69"/>
            <p:cNvSpPr/>
            <p:nvPr/>
          </p:nvSpPr>
          <p:spPr>
            <a:xfrm>
              <a:off x="54944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4630;p69"/>
            <p:cNvSpPr/>
            <p:nvPr/>
          </p:nvSpPr>
          <p:spPr>
            <a:xfrm>
              <a:off x="54182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4631;p69"/>
            <p:cNvSpPr/>
            <p:nvPr/>
          </p:nvSpPr>
          <p:spPr>
            <a:xfrm>
              <a:off x="53419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4632;p69"/>
            <p:cNvSpPr/>
            <p:nvPr/>
          </p:nvSpPr>
          <p:spPr>
            <a:xfrm>
              <a:off x="60275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4633;p69"/>
            <p:cNvSpPr/>
            <p:nvPr/>
          </p:nvSpPr>
          <p:spPr>
            <a:xfrm>
              <a:off x="60275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4634;p69"/>
            <p:cNvSpPr/>
            <p:nvPr/>
          </p:nvSpPr>
          <p:spPr>
            <a:xfrm>
              <a:off x="610370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4635;p69"/>
            <p:cNvSpPr/>
            <p:nvPr/>
          </p:nvSpPr>
          <p:spPr>
            <a:xfrm>
              <a:off x="61037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4636;p69"/>
            <p:cNvSpPr/>
            <p:nvPr/>
          </p:nvSpPr>
          <p:spPr>
            <a:xfrm>
              <a:off x="59514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4637;p69"/>
            <p:cNvSpPr/>
            <p:nvPr/>
          </p:nvSpPr>
          <p:spPr>
            <a:xfrm>
              <a:off x="59514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4638;p69"/>
            <p:cNvSpPr/>
            <p:nvPr/>
          </p:nvSpPr>
          <p:spPr>
            <a:xfrm>
              <a:off x="587527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4639;p69"/>
            <p:cNvSpPr/>
            <p:nvPr/>
          </p:nvSpPr>
          <p:spPr>
            <a:xfrm>
              <a:off x="587527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4640;p69"/>
            <p:cNvSpPr/>
            <p:nvPr/>
          </p:nvSpPr>
          <p:spPr>
            <a:xfrm>
              <a:off x="58752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4641;p69"/>
            <p:cNvSpPr/>
            <p:nvPr/>
          </p:nvSpPr>
          <p:spPr>
            <a:xfrm>
              <a:off x="5799125" y="3399500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4642;p69"/>
            <p:cNvSpPr/>
            <p:nvPr/>
          </p:nvSpPr>
          <p:spPr>
            <a:xfrm>
              <a:off x="57991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4643;p69"/>
            <p:cNvSpPr/>
            <p:nvPr/>
          </p:nvSpPr>
          <p:spPr>
            <a:xfrm>
              <a:off x="602750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4644;p69"/>
            <p:cNvSpPr/>
            <p:nvPr/>
          </p:nvSpPr>
          <p:spPr>
            <a:xfrm>
              <a:off x="59514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4645;p69"/>
            <p:cNvSpPr/>
            <p:nvPr/>
          </p:nvSpPr>
          <p:spPr>
            <a:xfrm>
              <a:off x="58752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4646;p69"/>
            <p:cNvSpPr/>
            <p:nvPr/>
          </p:nvSpPr>
          <p:spPr>
            <a:xfrm>
              <a:off x="5799050" y="3551925"/>
              <a:ext cx="62375" cy="53300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4647;p69"/>
            <p:cNvSpPr/>
            <p:nvPr/>
          </p:nvSpPr>
          <p:spPr>
            <a:xfrm>
              <a:off x="5723050" y="35519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4648;p69"/>
            <p:cNvSpPr/>
            <p:nvPr/>
          </p:nvSpPr>
          <p:spPr>
            <a:xfrm>
              <a:off x="57230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4649;p69"/>
            <p:cNvSpPr/>
            <p:nvPr/>
          </p:nvSpPr>
          <p:spPr>
            <a:xfrm>
              <a:off x="56468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4650;p69"/>
            <p:cNvSpPr/>
            <p:nvPr/>
          </p:nvSpPr>
          <p:spPr>
            <a:xfrm>
              <a:off x="5646700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4651;p69"/>
            <p:cNvSpPr/>
            <p:nvPr/>
          </p:nvSpPr>
          <p:spPr>
            <a:xfrm>
              <a:off x="5570475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4652;p69"/>
            <p:cNvSpPr/>
            <p:nvPr/>
          </p:nvSpPr>
          <p:spPr>
            <a:xfrm>
              <a:off x="5570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4653;p69"/>
            <p:cNvSpPr/>
            <p:nvPr/>
          </p:nvSpPr>
          <p:spPr>
            <a:xfrm>
              <a:off x="54942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4654;p69"/>
            <p:cNvSpPr/>
            <p:nvPr/>
          </p:nvSpPr>
          <p:spPr>
            <a:xfrm>
              <a:off x="5494275" y="3247075"/>
              <a:ext cx="62350" cy="53500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4655;p69"/>
            <p:cNvSpPr/>
            <p:nvPr/>
          </p:nvSpPr>
          <p:spPr>
            <a:xfrm>
              <a:off x="5646700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4656;p69"/>
            <p:cNvSpPr/>
            <p:nvPr/>
          </p:nvSpPr>
          <p:spPr>
            <a:xfrm>
              <a:off x="5570625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4657;p69"/>
            <p:cNvSpPr/>
            <p:nvPr/>
          </p:nvSpPr>
          <p:spPr>
            <a:xfrm>
              <a:off x="54944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4658;p69"/>
            <p:cNvSpPr/>
            <p:nvPr/>
          </p:nvSpPr>
          <p:spPr>
            <a:xfrm>
              <a:off x="732252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4659;p69"/>
            <p:cNvSpPr/>
            <p:nvPr/>
          </p:nvSpPr>
          <p:spPr>
            <a:xfrm>
              <a:off x="7246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4660;p69"/>
            <p:cNvSpPr/>
            <p:nvPr/>
          </p:nvSpPr>
          <p:spPr>
            <a:xfrm>
              <a:off x="7246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4661;p69"/>
            <p:cNvSpPr/>
            <p:nvPr/>
          </p:nvSpPr>
          <p:spPr>
            <a:xfrm>
              <a:off x="71703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4662;p69"/>
            <p:cNvSpPr/>
            <p:nvPr/>
          </p:nvSpPr>
          <p:spPr>
            <a:xfrm>
              <a:off x="71703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4663;p69"/>
            <p:cNvSpPr/>
            <p:nvPr/>
          </p:nvSpPr>
          <p:spPr>
            <a:xfrm>
              <a:off x="70940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4664;p69"/>
            <p:cNvSpPr/>
            <p:nvPr/>
          </p:nvSpPr>
          <p:spPr>
            <a:xfrm>
              <a:off x="70940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4665;p69"/>
            <p:cNvSpPr/>
            <p:nvPr/>
          </p:nvSpPr>
          <p:spPr>
            <a:xfrm>
              <a:off x="70178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4666;p69"/>
            <p:cNvSpPr/>
            <p:nvPr/>
          </p:nvSpPr>
          <p:spPr>
            <a:xfrm>
              <a:off x="7017875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4667;p69"/>
            <p:cNvSpPr/>
            <p:nvPr/>
          </p:nvSpPr>
          <p:spPr>
            <a:xfrm>
              <a:off x="69418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4668;p69"/>
            <p:cNvSpPr/>
            <p:nvPr/>
          </p:nvSpPr>
          <p:spPr>
            <a:xfrm>
              <a:off x="69418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4669;p69"/>
            <p:cNvSpPr/>
            <p:nvPr/>
          </p:nvSpPr>
          <p:spPr>
            <a:xfrm>
              <a:off x="69418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4670;p69"/>
            <p:cNvSpPr/>
            <p:nvPr/>
          </p:nvSpPr>
          <p:spPr>
            <a:xfrm>
              <a:off x="69418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4671;p69"/>
            <p:cNvSpPr/>
            <p:nvPr/>
          </p:nvSpPr>
          <p:spPr>
            <a:xfrm>
              <a:off x="68656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4672;p69"/>
            <p:cNvSpPr/>
            <p:nvPr/>
          </p:nvSpPr>
          <p:spPr>
            <a:xfrm>
              <a:off x="68656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4673;p69"/>
            <p:cNvSpPr/>
            <p:nvPr/>
          </p:nvSpPr>
          <p:spPr>
            <a:xfrm>
              <a:off x="68656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4674;p69"/>
            <p:cNvSpPr/>
            <p:nvPr/>
          </p:nvSpPr>
          <p:spPr>
            <a:xfrm>
              <a:off x="68656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4675;p69"/>
            <p:cNvSpPr/>
            <p:nvPr/>
          </p:nvSpPr>
          <p:spPr>
            <a:xfrm>
              <a:off x="67892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4676;p69"/>
            <p:cNvSpPr/>
            <p:nvPr/>
          </p:nvSpPr>
          <p:spPr>
            <a:xfrm>
              <a:off x="67892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4677;p69"/>
            <p:cNvSpPr/>
            <p:nvPr/>
          </p:nvSpPr>
          <p:spPr>
            <a:xfrm>
              <a:off x="67892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4678;p69"/>
            <p:cNvSpPr/>
            <p:nvPr/>
          </p:nvSpPr>
          <p:spPr>
            <a:xfrm>
              <a:off x="67892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4679;p69"/>
            <p:cNvSpPr/>
            <p:nvPr/>
          </p:nvSpPr>
          <p:spPr>
            <a:xfrm>
              <a:off x="67132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4680;p69"/>
            <p:cNvSpPr/>
            <p:nvPr/>
          </p:nvSpPr>
          <p:spPr>
            <a:xfrm>
              <a:off x="67132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4681;p69"/>
            <p:cNvSpPr/>
            <p:nvPr/>
          </p:nvSpPr>
          <p:spPr>
            <a:xfrm>
              <a:off x="67132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4682;p69"/>
            <p:cNvSpPr/>
            <p:nvPr/>
          </p:nvSpPr>
          <p:spPr>
            <a:xfrm>
              <a:off x="67132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4683;p69"/>
            <p:cNvSpPr/>
            <p:nvPr/>
          </p:nvSpPr>
          <p:spPr>
            <a:xfrm>
              <a:off x="67132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4684;p69"/>
            <p:cNvSpPr/>
            <p:nvPr/>
          </p:nvSpPr>
          <p:spPr>
            <a:xfrm>
              <a:off x="6637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4685;p69"/>
            <p:cNvSpPr/>
            <p:nvPr/>
          </p:nvSpPr>
          <p:spPr>
            <a:xfrm>
              <a:off x="66370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4686;p69"/>
            <p:cNvSpPr/>
            <p:nvPr/>
          </p:nvSpPr>
          <p:spPr>
            <a:xfrm>
              <a:off x="6560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4687;p69"/>
            <p:cNvSpPr/>
            <p:nvPr/>
          </p:nvSpPr>
          <p:spPr>
            <a:xfrm>
              <a:off x="656080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4688;p69"/>
            <p:cNvSpPr/>
            <p:nvPr/>
          </p:nvSpPr>
          <p:spPr>
            <a:xfrm>
              <a:off x="656080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4689;p69"/>
            <p:cNvSpPr/>
            <p:nvPr/>
          </p:nvSpPr>
          <p:spPr>
            <a:xfrm>
              <a:off x="64845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4690;p69"/>
            <p:cNvSpPr/>
            <p:nvPr/>
          </p:nvSpPr>
          <p:spPr>
            <a:xfrm>
              <a:off x="64845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4691;p69"/>
            <p:cNvSpPr/>
            <p:nvPr/>
          </p:nvSpPr>
          <p:spPr>
            <a:xfrm>
              <a:off x="64083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4692;p69"/>
            <p:cNvSpPr/>
            <p:nvPr/>
          </p:nvSpPr>
          <p:spPr>
            <a:xfrm>
              <a:off x="64083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4693;p69"/>
            <p:cNvSpPr/>
            <p:nvPr/>
          </p:nvSpPr>
          <p:spPr>
            <a:xfrm>
              <a:off x="64083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4694;p69"/>
            <p:cNvSpPr/>
            <p:nvPr/>
          </p:nvSpPr>
          <p:spPr>
            <a:xfrm>
              <a:off x="64083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4695;p69"/>
            <p:cNvSpPr/>
            <p:nvPr/>
          </p:nvSpPr>
          <p:spPr>
            <a:xfrm>
              <a:off x="64083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4696;p69"/>
            <p:cNvSpPr/>
            <p:nvPr/>
          </p:nvSpPr>
          <p:spPr>
            <a:xfrm>
              <a:off x="64083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4697;p69"/>
            <p:cNvSpPr/>
            <p:nvPr/>
          </p:nvSpPr>
          <p:spPr>
            <a:xfrm>
              <a:off x="64083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4698;p69"/>
            <p:cNvSpPr/>
            <p:nvPr/>
          </p:nvSpPr>
          <p:spPr>
            <a:xfrm>
              <a:off x="63323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4699;p69"/>
            <p:cNvSpPr/>
            <p:nvPr/>
          </p:nvSpPr>
          <p:spPr>
            <a:xfrm>
              <a:off x="63323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4700;p69"/>
            <p:cNvSpPr/>
            <p:nvPr/>
          </p:nvSpPr>
          <p:spPr>
            <a:xfrm>
              <a:off x="63323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4701;p69"/>
            <p:cNvSpPr/>
            <p:nvPr/>
          </p:nvSpPr>
          <p:spPr>
            <a:xfrm>
              <a:off x="63323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4702;p69"/>
            <p:cNvSpPr/>
            <p:nvPr/>
          </p:nvSpPr>
          <p:spPr>
            <a:xfrm>
              <a:off x="63323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4703;p69"/>
            <p:cNvSpPr/>
            <p:nvPr/>
          </p:nvSpPr>
          <p:spPr>
            <a:xfrm>
              <a:off x="63323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4704;p69"/>
            <p:cNvSpPr/>
            <p:nvPr/>
          </p:nvSpPr>
          <p:spPr>
            <a:xfrm>
              <a:off x="63323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4705;p69"/>
            <p:cNvSpPr/>
            <p:nvPr/>
          </p:nvSpPr>
          <p:spPr>
            <a:xfrm>
              <a:off x="62561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4706;p69"/>
            <p:cNvSpPr/>
            <p:nvPr/>
          </p:nvSpPr>
          <p:spPr>
            <a:xfrm>
              <a:off x="62561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4707;p69"/>
            <p:cNvSpPr/>
            <p:nvPr/>
          </p:nvSpPr>
          <p:spPr>
            <a:xfrm>
              <a:off x="62561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4708;p69"/>
            <p:cNvSpPr/>
            <p:nvPr/>
          </p:nvSpPr>
          <p:spPr>
            <a:xfrm>
              <a:off x="62561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4709;p69"/>
            <p:cNvSpPr/>
            <p:nvPr/>
          </p:nvSpPr>
          <p:spPr>
            <a:xfrm>
              <a:off x="62561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4710;p69"/>
            <p:cNvSpPr/>
            <p:nvPr/>
          </p:nvSpPr>
          <p:spPr>
            <a:xfrm>
              <a:off x="62561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4711;p69"/>
            <p:cNvSpPr/>
            <p:nvPr/>
          </p:nvSpPr>
          <p:spPr>
            <a:xfrm>
              <a:off x="62561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4712;p69"/>
            <p:cNvSpPr/>
            <p:nvPr/>
          </p:nvSpPr>
          <p:spPr>
            <a:xfrm>
              <a:off x="62561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4713;p69"/>
            <p:cNvSpPr/>
            <p:nvPr/>
          </p:nvSpPr>
          <p:spPr>
            <a:xfrm>
              <a:off x="61799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4714;p69"/>
            <p:cNvSpPr/>
            <p:nvPr/>
          </p:nvSpPr>
          <p:spPr>
            <a:xfrm>
              <a:off x="61799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4715;p69"/>
            <p:cNvSpPr/>
            <p:nvPr/>
          </p:nvSpPr>
          <p:spPr>
            <a:xfrm>
              <a:off x="61799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4716;p69"/>
            <p:cNvSpPr/>
            <p:nvPr/>
          </p:nvSpPr>
          <p:spPr>
            <a:xfrm>
              <a:off x="6179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4717;p69"/>
            <p:cNvSpPr/>
            <p:nvPr/>
          </p:nvSpPr>
          <p:spPr>
            <a:xfrm>
              <a:off x="61037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4718;p69"/>
            <p:cNvSpPr/>
            <p:nvPr/>
          </p:nvSpPr>
          <p:spPr>
            <a:xfrm>
              <a:off x="61037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4719;p69"/>
            <p:cNvSpPr/>
            <p:nvPr/>
          </p:nvSpPr>
          <p:spPr>
            <a:xfrm>
              <a:off x="61037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4720;p69"/>
            <p:cNvSpPr/>
            <p:nvPr/>
          </p:nvSpPr>
          <p:spPr>
            <a:xfrm>
              <a:off x="61037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4721;p69"/>
            <p:cNvSpPr/>
            <p:nvPr/>
          </p:nvSpPr>
          <p:spPr>
            <a:xfrm>
              <a:off x="61037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4722;p69"/>
            <p:cNvSpPr/>
            <p:nvPr/>
          </p:nvSpPr>
          <p:spPr>
            <a:xfrm>
              <a:off x="60275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4723;p69"/>
            <p:cNvSpPr/>
            <p:nvPr/>
          </p:nvSpPr>
          <p:spPr>
            <a:xfrm>
              <a:off x="60275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4724;p69"/>
            <p:cNvSpPr/>
            <p:nvPr/>
          </p:nvSpPr>
          <p:spPr>
            <a:xfrm>
              <a:off x="5951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4725;p69"/>
            <p:cNvSpPr/>
            <p:nvPr/>
          </p:nvSpPr>
          <p:spPr>
            <a:xfrm>
              <a:off x="5951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4726;p69"/>
            <p:cNvSpPr/>
            <p:nvPr/>
          </p:nvSpPr>
          <p:spPr>
            <a:xfrm>
              <a:off x="5951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4727;p69"/>
            <p:cNvSpPr/>
            <p:nvPr/>
          </p:nvSpPr>
          <p:spPr>
            <a:xfrm>
              <a:off x="5951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4728;p69"/>
            <p:cNvSpPr/>
            <p:nvPr/>
          </p:nvSpPr>
          <p:spPr>
            <a:xfrm>
              <a:off x="59514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4729;p69"/>
            <p:cNvSpPr/>
            <p:nvPr/>
          </p:nvSpPr>
          <p:spPr>
            <a:xfrm>
              <a:off x="58752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4730;p69"/>
            <p:cNvSpPr/>
            <p:nvPr/>
          </p:nvSpPr>
          <p:spPr>
            <a:xfrm>
              <a:off x="58752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4731;p69"/>
            <p:cNvSpPr/>
            <p:nvPr/>
          </p:nvSpPr>
          <p:spPr>
            <a:xfrm>
              <a:off x="58752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4732;p69"/>
            <p:cNvSpPr/>
            <p:nvPr/>
          </p:nvSpPr>
          <p:spPr>
            <a:xfrm>
              <a:off x="58752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4733;p69"/>
            <p:cNvSpPr/>
            <p:nvPr/>
          </p:nvSpPr>
          <p:spPr>
            <a:xfrm>
              <a:off x="58752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4734;p69"/>
            <p:cNvSpPr/>
            <p:nvPr/>
          </p:nvSpPr>
          <p:spPr>
            <a:xfrm>
              <a:off x="5875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4735;p69"/>
            <p:cNvSpPr/>
            <p:nvPr/>
          </p:nvSpPr>
          <p:spPr>
            <a:xfrm>
              <a:off x="5875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4736;p69"/>
            <p:cNvSpPr/>
            <p:nvPr/>
          </p:nvSpPr>
          <p:spPr>
            <a:xfrm>
              <a:off x="57992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4737;p69"/>
            <p:cNvSpPr/>
            <p:nvPr/>
          </p:nvSpPr>
          <p:spPr>
            <a:xfrm>
              <a:off x="57992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4738;p69"/>
            <p:cNvSpPr/>
            <p:nvPr/>
          </p:nvSpPr>
          <p:spPr>
            <a:xfrm>
              <a:off x="5799125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4739;p69"/>
            <p:cNvSpPr/>
            <p:nvPr/>
          </p:nvSpPr>
          <p:spPr>
            <a:xfrm>
              <a:off x="57230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4740;p69"/>
            <p:cNvSpPr/>
            <p:nvPr/>
          </p:nvSpPr>
          <p:spPr>
            <a:xfrm>
              <a:off x="57230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4741;p69"/>
            <p:cNvSpPr/>
            <p:nvPr/>
          </p:nvSpPr>
          <p:spPr>
            <a:xfrm>
              <a:off x="57230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4742;p69"/>
            <p:cNvSpPr/>
            <p:nvPr/>
          </p:nvSpPr>
          <p:spPr>
            <a:xfrm>
              <a:off x="57230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4743;p69"/>
            <p:cNvSpPr/>
            <p:nvPr/>
          </p:nvSpPr>
          <p:spPr>
            <a:xfrm>
              <a:off x="57230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4744;p69"/>
            <p:cNvSpPr/>
            <p:nvPr/>
          </p:nvSpPr>
          <p:spPr>
            <a:xfrm>
              <a:off x="5722900" y="119055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4745;p69"/>
            <p:cNvSpPr/>
            <p:nvPr/>
          </p:nvSpPr>
          <p:spPr>
            <a:xfrm>
              <a:off x="56468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4746;p69"/>
            <p:cNvSpPr/>
            <p:nvPr/>
          </p:nvSpPr>
          <p:spPr>
            <a:xfrm>
              <a:off x="56468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4747;p69"/>
            <p:cNvSpPr/>
            <p:nvPr/>
          </p:nvSpPr>
          <p:spPr>
            <a:xfrm>
              <a:off x="56468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4748;p69"/>
            <p:cNvSpPr/>
            <p:nvPr/>
          </p:nvSpPr>
          <p:spPr>
            <a:xfrm>
              <a:off x="56468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4749;p69"/>
            <p:cNvSpPr/>
            <p:nvPr/>
          </p:nvSpPr>
          <p:spPr>
            <a:xfrm>
              <a:off x="56468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4750;p69"/>
            <p:cNvSpPr/>
            <p:nvPr/>
          </p:nvSpPr>
          <p:spPr>
            <a:xfrm>
              <a:off x="5646700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4751;p69"/>
            <p:cNvSpPr/>
            <p:nvPr/>
          </p:nvSpPr>
          <p:spPr>
            <a:xfrm>
              <a:off x="55706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4752;p69"/>
            <p:cNvSpPr/>
            <p:nvPr/>
          </p:nvSpPr>
          <p:spPr>
            <a:xfrm>
              <a:off x="55706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4753;p69"/>
            <p:cNvSpPr/>
            <p:nvPr/>
          </p:nvSpPr>
          <p:spPr>
            <a:xfrm>
              <a:off x="55704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4754;p69"/>
            <p:cNvSpPr/>
            <p:nvPr/>
          </p:nvSpPr>
          <p:spPr>
            <a:xfrm>
              <a:off x="54944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4755;p69"/>
            <p:cNvSpPr/>
            <p:nvPr/>
          </p:nvSpPr>
          <p:spPr>
            <a:xfrm>
              <a:off x="54944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4756;p69"/>
            <p:cNvSpPr/>
            <p:nvPr/>
          </p:nvSpPr>
          <p:spPr>
            <a:xfrm>
              <a:off x="54942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4757;p69"/>
            <p:cNvSpPr/>
            <p:nvPr/>
          </p:nvSpPr>
          <p:spPr>
            <a:xfrm>
              <a:off x="541820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4758;p69"/>
            <p:cNvSpPr/>
            <p:nvPr/>
          </p:nvSpPr>
          <p:spPr>
            <a:xfrm>
              <a:off x="54182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4759;p69"/>
            <p:cNvSpPr/>
            <p:nvPr/>
          </p:nvSpPr>
          <p:spPr>
            <a:xfrm>
              <a:off x="541820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4760;p69"/>
            <p:cNvSpPr/>
            <p:nvPr/>
          </p:nvSpPr>
          <p:spPr>
            <a:xfrm>
              <a:off x="5418200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4761;p69"/>
            <p:cNvSpPr/>
            <p:nvPr/>
          </p:nvSpPr>
          <p:spPr>
            <a:xfrm>
              <a:off x="53419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4762;p69"/>
            <p:cNvSpPr/>
            <p:nvPr/>
          </p:nvSpPr>
          <p:spPr>
            <a:xfrm>
              <a:off x="53419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4763;p69"/>
            <p:cNvSpPr/>
            <p:nvPr/>
          </p:nvSpPr>
          <p:spPr>
            <a:xfrm>
              <a:off x="52657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4764;p69"/>
            <p:cNvSpPr/>
            <p:nvPr/>
          </p:nvSpPr>
          <p:spPr>
            <a:xfrm>
              <a:off x="52657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4765;p69"/>
            <p:cNvSpPr/>
            <p:nvPr/>
          </p:nvSpPr>
          <p:spPr>
            <a:xfrm>
              <a:off x="52657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4766;p69"/>
            <p:cNvSpPr/>
            <p:nvPr/>
          </p:nvSpPr>
          <p:spPr>
            <a:xfrm>
              <a:off x="51895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4767;p69"/>
            <p:cNvSpPr/>
            <p:nvPr/>
          </p:nvSpPr>
          <p:spPr>
            <a:xfrm>
              <a:off x="51895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4768;p69"/>
            <p:cNvSpPr/>
            <p:nvPr/>
          </p:nvSpPr>
          <p:spPr>
            <a:xfrm>
              <a:off x="5189550" y="13427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4769;p69"/>
            <p:cNvSpPr/>
            <p:nvPr/>
          </p:nvSpPr>
          <p:spPr>
            <a:xfrm>
              <a:off x="5113350" y="30948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4770;p69"/>
            <p:cNvSpPr/>
            <p:nvPr/>
          </p:nvSpPr>
          <p:spPr>
            <a:xfrm>
              <a:off x="5113350" y="30186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4771;p69"/>
            <p:cNvSpPr/>
            <p:nvPr/>
          </p:nvSpPr>
          <p:spPr>
            <a:xfrm>
              <a:off x="5113350" y="29424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4772;p69"/>
            <p:cNvSpPr/>
            <p:nvPr/>
          </p:nvSpPr>
          <p:spPr>
            <a:xfrm>
              <a:off x="5113350" y="2866425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4773;p69"/>
            <p:cNvSpPr/>
            <p:nvPr/>
          </p:nvSpPr>
          <p:spPr>
            <a:xfrm>
              <a:off x="5113350" y="27902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4774;p69"/>
            <p:cNvSpPr/>
            <p:nvPr/>
          </p:nvSpPr>
          <p:spPr>
            <a:xfrm>
              <a:off x="5113350" y="2714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4775;p69"/>
            <p:cNvSpPr/>
            <p:nvPr/>
          </p:nvSpPr>
          <p:spPr>
            <a:xfrm>
              <a:off x="511335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4776;p69"/>
            <p:cNvSpPr/>
            <p:nvPr/>
          </p:nvSpPr>
          <p:spPr>
            <a:xfrm>
              <a:off x="511335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4777;p69"/>
            <p:cNvSpPr/>
            <p:nvPr/>
          </p:nvSpPr>
          <p:spPr>
            <a:xfrm>
              <a:off x="50373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4778;p69"/>
            <p:cNvSpPr/>
            <p:nvPr/>
          </p:nvSpPr>
          <p:spPr>
            <a:xfrm>
              <a:off x="50373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4779;p69"/>
            <p:cNvSpPr/>
            <p:nvPr/>
          </p:nvSpPr>
          <p:spPr>
            <a:xfrm>
              <a:off x="50373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4780;p69"/>
            <p:cNvSpPr/>
            <p:nvPr/>
          </p:nvSpPr>
          <p:spPr>
            <a:xfrm>
              <a:off x="50373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4781;p69"/>
            <p:cNvSpPr/>
            <p:nvPr/>
          </p:nvSpPr>
          <p:spPr>
            <a:xfrm>
              <a:off x="50373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4782;p69"/>
            <p:cNvSpPr/>
            <p:nvPr/>
          </p:nvSpPr>
          <p:spPr>
            <a:xfrm>
              <a:off x="50373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4783;p69"/>
            <p:cNvSpPr/>
            <p:nvPr/>
          </p:nvSpPr>
          <p:spPr>
            <a:xfrm>
              <a:off x="50373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4784;p69"/>
            <p:cNvSpPr/>
            <p:nvPr/>
          </p:nvSpPr>
          <p:spPr>
            <a:xfrm>
              <a:off x="49611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4785;p69"/>
            <p:cNvSpPr/>
            <p:nvPr/>
          </p:nvSpPr>
          <p:spPr>
            <a:xfrm>
              <a:off x="49611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4786;p69"/>
            <p:cNvSpPr/>
            <p:nvPr/>
          </p:nvSpPr>
          <p:spPr>
            <a:xfrm>
              <a:off x="49611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4787;p69"/>
            <p:cNvSpPr/>
            <p:nvPr/>
          </p:nvSpPr>
          <p:spPr>
            <a:xfrm>
              <a:off x="49611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4788;p69"/>
            <p:cNvSpPr/>
            <p:nvPr/>
          </p:nvSpPr>
          <p:spPr>
            <a:xfrm>
              <a:off x="49611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4789;p69"/>
            <p:cNvSpPr/>
            <p:nvPr/>
          </p:nvSpPr>
          <p:spPr>
            <a:xfrm>
              <a:off x="49611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4790;p69"/>
            <p:cNvSpPr/>
            <p:nvPr/>
          </p:nvSpPr>
          <p:spPr>
            <a:xfrm>
              <a:off x="4884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4791;p69"/>
            <p:cNvSpPr/>
            <p:nvPr/>
          </p:nvSpPr>
          <p:spPr>
            <a:xfrm>
              <a:off x="48849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4792;p69"/>
            <p:cNvSpPr/>
            <p:nvPr/>
          </p:nvSpPr>
          <p:spPr>
            <a:xfrm>
              <a:off x="48849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4793;p69"/>
            <p:cNvSpPr/>
            <p:nvPr/>
          </p:nvSpPr>
          <p:spPr>
            <a:xfrm>
              <a:off x="48849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4794;p69"/>
            <p:cNvSpPr/>
            <p:nvPr/>
          </p:nvSpPr>
          <p:spPr>
            <a:xfrm>
              <a:off x="480870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4795;p69"/>
            <p:cNvSpPr/>
            <p:nvPr/>
          </p:nvSpPr>
          <p:spPr>
            <a:xfrm>
              <a:off x="480870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4796;p69"/>
            <p:cNvSpPr/>
            <p:nvPr/>
          </p:nvSpPr>
          <p:spPr>
            <a:xfrm>
              <a:off x="48087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4797;p69"/>
            <p:cNvSpPr/>
            <p:nvPr/>
          </p:nvSpPr>
          <p:spPr>
            <a:xfrm>
              <a:off x="48087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4798;p69"/>
            <p:cNvSpPr/>
            <p:nvPr/>
          </p:nvSpPr>
          <p:spPr>
            <a:xfrm>
              <a:off x="48087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4799;p69"/>
            <p:cNvSpPr/>
            <p:nvPr/>
          </p:nvSpPr>
          <p:spPr>
            <a:xfrm>
              <a:off x="48087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4800;p69"/>
            <p:cNvSpPr/>
            <p:nvPr/>
          </p:nvSpPr>
          <p:spPr>
            <a:xfrm>
              <a:off x="47324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4801;p69"/>
            <p:cNvSpPr/>
            <p:nvPr/>
          </p:nvSpPr>
          <p:spPr>
            <a:xfrm>
              <a:off x="47324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4802;p69"/>
            <p:cNvSpPr/>
            <p:nvPr/>
          </p:nvSpPr>
          <p:spPr>
            <a:xfrm>
              <a:off x="47324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4803;p69"/>
            <p:cNvSpPr/>
            <p:nvPr/>
          </p:nvSpPr>
          <p:spPr>
            <a:xfrm>
              <a:off x="47324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4804;p69"/>
            <p:cNvSpPr/>
            <p:nvPr/>
          </p:nvSpPr>
          <p:spPr>
            <a:xfrm>
              <a:off x="47324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4805;p69"/>
            <p:cNvSpPr/>
            <p:nvPr/>
          </p:nvSpPr>
          <p:spPr>
            <a:xfrm>
              <a:off x="465647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4806;p69"/>
            <p:cNvSpPr/>
            <p:nvPr/>
          </p:nvSpPr>
          <p:spPr>
            <a:xfrm>
              <a:off x="46564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4807;p69"/>
            <p:cNvSpPr/>
            <p:nvPr/>
          </p:nvSpPr>
          <p:spPr>
            <a:xfrm>
              <a:off x="46564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4808;p69"/>
            <p:cNvSpPr/>
            <p:nvPr/>
          </p:nvSpPr>
          <p:spPr>
            <a:xfrm>
              <a:off x="465647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4809;p69"/>
            <p:cNvSpPr/>
            <p:nvPr/>
          </p:nvSpPr>
          <p:spPr>
            <a:xfrm>
              <a:off x="46564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4810;p69"/>
            <p:cNvSpPr/>
            <p:nvPr/>
          </p:nvSpPr>
          <p:spPr>
            <a:xfrm>
              <a:off x="46564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4811;p69"/>
            <p:cNvSpPr/>
            <p:nvPr/>
          </p:nvSpPr>
          <p:spPr>
            <a:xfrm>
              <a:off x="46564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4812;p69"/>
            <p:cNvSpPr/>
            <p:nvPr/>
          </p:nvSpPr>
          <p:spPr>
            <a:xfrm>
              <a:off x="46564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4813;p69"/>
            <p:cNvSpPr/>
            <p:nvPr/>
          </p:nvSpPr>
          <p:spPr>
            <a:xfrm>
              <a:off x="45802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4814;p69"/>
            <p:cNvSpPr/>
            <p:nvPr/>
          </p:nvSpPr>
          <p:spPr>
            <a:xfrm>
              <a:off x="45802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4815;p69"/>
            <p:cNvSpPr/>
            <p:nvPr/>
          </p:nvSpPr>
          <p:spPr>
            <a:xfrm>
              <a:off x="45802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4816;p69"/>
            <p:cNvSpPr/>
            <p:nvPr/>
          </p:nvSpPr>
          <p:spPr>
            <a:xfrm>
              <a:off x="45802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4817;p69"/>
            <p:cNvSpPr/>
            <p:nvPr/>
          </p:nvSpPr>
          <p:spPr>
            <a:xfrm>
              <a:off x="45802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4818;p69"/>
            <p:cNvSpPr/>
            <p:nvPr/>
          </p:nvSpPr>
          <p:spPr>
            <a:xfrm>
              <a:off x="45802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4819;p69"/>
            <p:cNvSpPr/>
            <p:nvPr/>
          </p:nvSpPr>
          <p:spPr>
            <a:xfrm>
              <a:off x="45802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4820;p69"/>
            <p:cNvSpPr/>
            <p:nvPr/>
          </p:nvSpPr>
          <p:spPr>
            <a:xfrm>
              <a:off x="45802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4821;p69"/>
            <p:cNvSpPr/>
            <p:nvPr/>
          </p:nvSpPr>
          <p:spPr>
            <a:xfrm>
              <a:off x="45040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4822;p69"/>
            <p:cNvSpPr/>
            <p:nvPr/>
          </p:nvSpPr>
          <p:spPr>
            <a:xfrm>
              <a:off x="45040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4823;p69"/>
            <p:cNvSpPr/>
            <p:nvPr/>
          </p:nvSpPr>
          <p:spPr>
            <a:xfrm>
              <a:off x="45040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4824;p69"/>
            <p:cNvSpPr/>
            <p:nvPr/>
          </p:nvSpPr>
          <p:spPr>
            <a:xfrm>
              <a:off x="45040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4825;p69"/>
            <p:cNvSpPr/>
            <p:nvPr/>
          </p:nvSpPr>
          <p:spPr>
            <a:xfrm>
              <a:off x="45040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4826;p69"/>
            <p:cNvSpPr/>
            <p:nvPr/>
          </p:nvSpPr>
          <p:spPr>
            <a:xfrm>
              <a:off x="45040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4827;p69"/>
            <p:cNvSpPr/>
            <p:nvPr/>
          </p:nvSpPr>
          <p:spPr>
            <a:xfrm>
              <a:off x="44278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4828;p69"/>
            <p:cNvSpPr/>
            <p:nvPr/>
          </p:nvSpPr>
          <p:spPr>
            <a:xfrm>
              <a:off x="44278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4829;p69"/>
            <p:cNvSpPr/>
            <p:nvPr/>
          </p:nvSpPr>
          <p:spPr>
            <a:xfrm>
              <a:off x="44278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4830;p69"/>
            <p:cNvSpPr/>
            <p:nvPr/>
          </p:nvSpPr>
          <p:spPr>
            <a:xfrm>
              <a:off x="44278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4831;p69"/>
            <p:cNvSpPr/>
            <p:nvPr/>
          </p:nvSpPr>
          <p:spPr>
            <a:xfrm>
              <a:off x="44278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4832;p69"/>
            <p:cNvSpPr/>
            <p:nvPr/>
          </p:nvSpPr>
          <p:spPr>
            <a:xfrm>
              <a:off x="44278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4833;p69"/>
            <p:cNvSpPr/>
            <p:nvPr/>
          </p:nvSpPr>
          <p:spPr>
            <a:xfrm>
              <a:off x="43516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4834;p69"/>
            <p:cNvSpPr/>
            <p:nvPr/>
          </p:nvSpPr>
          <p:spPr>
            <a:xfrm>
              <a:off x="43516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4835;p69"/>
            <p:cNvSpPr/>
            <p:nvPr/>
          </p:nvSpPr>
          <p:spPr>
            <a:xfrm>
              <a:off x="43516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4836;p69"/>
            <p:cNvSpPr/>
            <p:nvPr/>
          </p:nvSpPr>
          <p:spPr>
            <a:xfrm>
              <a:off x="43516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4837;p69"/>
            <p:cNvSpPr/>
            <p:nvPr/>
          </p:nvSpPr>
          <p:spPr>
            <a:xfrm>
              <a:off x="42756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4838;p69"/>
            <p:cNvSpPr/>
            <p:nvPr/>
          </p:nvSpPr>
          <p:spPr>
            <a:xfrm>
              <a:off x="42756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4839;p69"/>
            <p:cNvSpPr/>
            <p:nvPr/>
          </p:nvSpPr>
          <p:spPr>
            <a:xfrm>
              <a:off x="42756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4840;p69"/>
            <p:cNvSpPr/>
            <p:nvPr/>
          </p:nvSpPr>
          <p:spPr>
            <a:xfrm>
              <a:off x="42756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4841;p69"/>
            <p:cNvSpPr/>
            <p:nvPr/>
          </p:nvSpPr>
          <p:spPr>
            <a:xfrm>
              <a:off x="42756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4842;p69"/>
            <p:cNvSpPr/>
            <p:nvPr/>
          </p:nvSpPr>
          <p:spPr>
            <a:xfrm>
              <a:off x="42756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4843;p69"/>
            <p:cNvSpPr/>
            <p:nvPr/>
          </p:nvSpPr>
          <p:spPr>
            <a:xfrm>
              <a:off x="41994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4844;p69"/>
            <p:cNvSpPr/>
            <p:nvPr/>
          </p:nvSpPr>
          <p:spPr>
            <a:xfrm>
              <a:off x="41994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4845;p69"/>
            <p:cNvSpPr/>
            <p:nvPr/>
          </p:nvSpPr>
          <p:spPr>
            <a:xfrm>
              <a:off x="41994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4846;p69"/>
            <p:cNvSpPr/>
            <p:nvPr/>
          </p:nvSpPr>
          <p:spPr>
            <a:xfrm>
              <a:off x="41231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4847;p69"/>
            <p:cNvSpPr/>
            <p:nvPr/>
          </p:nvSpPr>
          <p:spPr>
            <a:xfrm>
              <a:off x="41231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9" name="Google Shape;3275;p69"/>
          <p:cNvGrpSpPr/>
          <p:nvPr/>
        </p:nvGrpSpPr>
        <p:grpSpPr>
          <a:xfrm>
            <a:off x="626486" y="3065282"/>
            <a:ext cx="2622876" cy="1333540"/>
            <a:chOff x="238125" y="1038125"/>
            <a:chExt cx="7146800" cy="3633625"/>
          </a:xfrm>
        </p:grpSpPr>
        <p:sp>
          <p:nvSpPr>
            <p:cNvPr id="1840" name="Google Shape;3276;p69"/>
            <p:cNvSpPr/>
            <p:nvPr/>
          </p:nvSpPr>
          <p:spPr>
            <a:xfrm>
              <a:off x="62561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3277;p69"/>
            <p:cNvSpPr/>
            <p:nvPr/>
          </p:nvSpPr>
          <p:spPr>
            <a:xfrm>
              <a:off x="62561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3278;p69"/>
            <p:cNvSpPr/>
            <p:nvPr/>
          </p:nvSpPr>
          <p:spPr>
            <a:xfrm>
              <a:off x="625615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3279;p69"/>
            <p:cNvSpPr/>
            <p:nvPr/>
          </p:nvSpPr>
          <p:spPr>
            <a:xfrm>
              <a:off x="63323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3280;p69"/>
            <p:cNvSpPr/>
            <p:nvPr/>
          </p:nvSpPr>
          <p:spPr>
            <a:xfrm>
              <a:off x="63323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3281;p69"/>
            <p:cNvSpPr/>
            <p:nvPr/>
          </p:nvSpPr>
          <p:spPr>
            <a:xfrm>
              <a:off x="64083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3282;p69"/>
            <p:cNvSpPr/>
            <p:nvPr/>
          </p:nvSpPr>
          <p:spPr>
            <a:xfrm>
              <a:off x="64083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3283;p69"/>
            <p:cNvSpPr/>
            <p:nvPr/>
          </p:nvSpPr>
          <p:spPr>
            <a:xfrm>
              <a:off x="64083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3284;p69"/>
            <p:cNvSpPr/>
            <p:nvPr/>
          </p:nvSpPr>
          <p:spPr>
            <a:xfrm>
              <a:off x="64845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3285;p69"/>
            <p:cNvSpPr/>
            <p:nvPr/>
          </p:nvSpPr>
          <p:spPr>
            <a:xfrm>
              <a:off x="64845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3286;p69"/>
            <p:cNvSpPr/>
            <p:nvPr/>
          </p:nvSpPr>
          <p:spPr>
            <a:xfrm>
              <a:off x="648457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3287;p69"/>
            <p:cNvSpPr/>
            <p:nvPr/>
          </p:nvSpPr>
          <p:spPr>
            <a:xfrm>
              <a:off x="64845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3288;p69"/>
            <p:cNvSpPr/>
            <p:nvPr/>
          </p:nvSpPr>
          <p:spPr>
            <a:xfrm>
              <a:off x="64845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3289;p69"/>
            <p:cNvSpPr/>
            <p:nvPr/>
          </p:nvSpPr>
          <p:spPr>
            <a:xfrm>
              <a:off x="663842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3290;p69"/>
            <p:cNvSpPr/>
            <p:nvPr/>
          </p:nvSpPr>
          <p:spPr>
            <a:xfrm>
              <a:off x="66384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3291;p69"/>
            <p:cNvSpPr/>
            <p:nvPr/>
          </p:nvSpPr>
          <p:spPr>
            <a:xfrm>
              <a:off x="6638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3292;p69"/>
            <p:cNvSpPr/>
            <p:nvPr/>
          </p:nvSpPr>
          <p:spPr>
            <a:xfrm>
              <a:off x="6638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3293;p69"/>
            <p:cNvSpPr/>
            <p:nvPr/>
          </p:nvSpPr>
          <p:spPr>
            <a:xfrm>
              <a:off x="6638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3294;p69"/>
            <p:cNvSpPr/>
            <p:nvPr/>
          </p:nvSpPr>
          <p:spPr>
            <a:xfrm>
              <a:off x="67154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3295;p69"/>
            <p:cNvSpPr/>
            <p:nvPr/>
          </p:nvSpPr>
          <p:spPr>
            <a:xfrm>
              <a:off x="67154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3296;p69"/>
            <p:cNvSpPr/>
            <p:nvPr/>
          </p:nvSpPr>
          <p:spPr>
            <a:xfrm>
              <a:off x="67154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3297;p69"/>
            <p:cNvSpPr/>
            <p:nvPr/>
          </p:nvSpPr>
          <p:spPr>
            <a:xfrm>
              <a:off x="64083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3298;p69"/>
            <p:cNvSpPr/>
            <p:nvPr/>
          </p:nvSpPr>
          <p:spPr>
            <a:xfrm>
              <a:off x="63323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3299;p69"/>
            <p:cNvSpPr/>
            <p:nvPr/>
          </p:nvSpPr>
          <p:spPr>
            <a:xfrm>
              <a:off x="625615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3300;p69"/>
            <p:cNvSpPr/>
            <p:nvPr/>
          </p:nvSpPr>
          <p:spPr>
            <a:xfrm>
              <a:off x="59514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3301;p69"/>
            <p:cNvSpPr/>
            <p:nvPr/>
          </p:nvSpPr>
          <p:spPr>
            <a:xfrm>
              <a:off x="59514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3302;p69"/>
            <p:cNvSpPr/>
            <p:nvPr/>
          </p:nvSpPr>
          <p:spPr>
            <a:xfrm>
              <a:off x="602750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3303;p69"/>
            <p:cNvSpPr/>
            <p:nvPr/>
          </p:nvSpPr>
          <p:spPr>
            <a:xfrm>
              <a:off x="602750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3304;p69"/>
            <p:cNvSpPr/>
            <p:nvPr/>
          </p:nvSpPr>
          <p:spPr>
            <a:xfrm>
              <a:off x="60275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3305;p69"/>
            <p:cNvSpPr/>
            <p:nvPr/>
          </p:nvSpPr>
          <p:spPr>
            <a:xfrm>
              <a:off x="61037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3306;p69"/>
            <p:cNvSpPr/>
            <p:nvPr/>
          </p:nvSpPr>
          <p:spPr>
            <a:xfrm>
              <a:off x="6103700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3307;p69"/>
            <p:cNvSpPr/>
            <p:nvPr/>
          </p:nvSpPr>
          <p:spPr>
            <a:xfrm>
              <a:off x="610370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3308;p69"/>
            <p:cNvSpPr/>
            <p:nvPr/>
          </p:nvSpPr>
          <p:spPr>
            <a:xfrm>
              <a:off x="61037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3309;p69"/>
            <p:cNvSpPr/>
            <p:nvPr/>
          </p:nvSpPr>
          <p:spPr>
            <a:xfrm>
              <a:off x="6179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3310;p69"/>
            <p:cNvSpPr/>
            <p:nvPr/>
          </p:nvSpPr>
          <p:spPr>
            <a:xfrm>
              <a:off x="61799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3311;p69"/>
            <p:cNvSpPr/>
            <p:nvPr/>
          </p:nvSpPr>
          <p:spPr>
            <a:xfrm>
              <a:off x="61799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3312;p69"/>
            <p:cNvSpPr/>
            <p:nvPr/>
          </p:nvSpPr>
          <p:spPr>
            <a:xfrm>
              <a:off x="61799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3313;p69"/>
            <p:cNvSpPr/>
            <p:nvPr/>
          </p:nvSpPr>
          <p:spPr>
            <a:xfrm>
              <a:off x="61799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3314;p69"/>
            <p:cNvSpPr/>
            <p:nvPr/>
          </p:nvSpPr>
          <p:spPr>
            <a:xfrm>
              <a:off x="71703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3315;p69"/>
            <p:cNvSpPr/>
            <p:nvPr/>
          </p:nvSpPr>
          <p:spPr>
            <a:xfrm>
              <a:off x="68656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3316;p69"/>
            <p:cNvSpPr/>
            <p:nvPr/>
          </p:nvSpPr>
          <p:spPr>
            <a:xfrm>
              <a:off x="68656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3317;p69"/>
            <p:cNvSpPr/>
            <p:nvPr/>
          </p:nvSpPr>
          <p:spPr>
            <a:xfrm>
              <a:off x="69418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3318;p69"/>
            <p:cNvSpPr/>
            <p:nvPr/>
          </p:nvSpPr>
          <p:spPr>
            <a:xfrm>
              <a:off x="67892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3319;p69"/>
            <p:cNvSpPr/>
            <p:nvPr/>
          </p:nvSpPr>
          <p:spPr>
            <a:xfrm>
              <a:off x="6637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3320;p69"/>
            <p:cNvSpPr/>
            <p:nvPr/>
          </p:nvSpPr>
          <p:spPr>
            <a:xfrm>
              <a:off x="625615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3321;p69"/>
            <p:cNvSpPr/>
            <p:nvPr/>
          </p:nvSpPr>
          <p:spPr>
            <a:xfrm>
              <a:off x="64845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3322;p69"/>
            <p:cNvSpPr/>
            <p:nvPr/>
          </p:nvSpPr>
          <p:spPr>
            <a:xfrm>
              <a:off x="64845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3323;p69"/>
            <p:cNvSpPr/>
            <p:nvPr/>
          </p:nvSpPr>
          <p:spPr>
            <a:xfrm>
              <a:off x="64083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3324;p69"/>
            <p:cNvSpPr/>
            <p:nvPr/>
          </p:nvSpPr>
          <p:spPr>
            <a:xfrm>
              <a:off x="64083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3325;p69"/>
            <p:cNvSpPr/>
            <p:nvPr/>
          </p:nvSpPr>
          <p:spPr>
            <a:xfrm>
              <a:off x="63323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3326;p69"/>
            <p:cNvSpPr/>
            <p:nvPr/>
          </p:nvSpPr>
          <p:spPr>
            <a:xfrm>
              <a:off x="63323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3327;p69"/>
            <p:cNvSpPr/>
            <p:nvPr/>
          </p:nvSpPr>
          <p:spPr>
            <a:xfrm>
              <a:off x="70940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3328;p69"/>
            <p:cNvSpPr/>
            <p:nvPr/>
          </p:nvSpPr>
          <p:spPr>
            <a:xfrm>
              <a:off x="7017875" y="43898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3329;p69"/>
            <p:cNvSpPr/>
            <p:nvPr/>
          </p:nvSpPr>
          <p:spPr>
            <a:xfrm>
              <a:off x="7017875" y="43136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3330;p69"/>
            <p:cNvSpPr/>
            <p:nvPr/>
          </p:nvSpPr>
          <p:spPr>
            <a:xfrm>
              <a:off x="69418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3331;p69"/>
            <p:cNvSpPr/>
            <p:nvPr/>
          </p:nvSpPr>
          <p:spPr>
            <a:xfrm>
              <a:off x="648457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3332;p69"/>
            <p:cNvSpPr/>
            <p:nvPr/>
          </p:nvSpPr>
          <p:spPr>
            <a:xfrm>
              <a:off x="6560800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3333;p69"/>
            <p:cNvSpPr/>
            <p:nvPr/>
          </p:nvSpPr>
          <p:spPr>
            <a:xfrm>
              <a:off x="6560800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3334;p69"/>
            <p:cNvSpPr/>
            <p:nvPr/>
          </p:nvSpPr>
          <p:spPr>
            <a:xfrm>
              <a:off x="656080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3335;p69"/>
            <p:cNvSpPr/>
            <p:nvPr/>
          </p:nvSpPr>
          <p:spPr>
            <a:xfrm>
              <a:off x="656080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3336;p69"/>
            <p:cNvSpPr/>
            <p:nvPr/>
          </p:nvSpPr>
          <p:spPr>
            <a:xfrm>
              <a:off x="656080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3337;p69"/>
            <p:cNvSpPr/>
            <p:nvPr/>
          </p:nvSpPr>
          <p:spPr>
            <a:xfrm>
              <a:off x="65608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3338;p69"/>
            <p:cNvSpPr/>
            <p:nvPr/>
          </p:nvSpPr>
          <p:spPr>
            <a:xfrm>
              <a:off x="65608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3339;p69"/>
            <p:cNvSpPr/>
            <p:nvPr/>
          </p:nvSpPr>
          <p:spPr>
            <a:xfrm>
              <a:off x="64845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3340;p69"/>
            <p:cNvSpPr/>
            <p:nvPr/>
          </p:nvSpPr>
          <p:spPr>
            <a:xfrm>
              <a:off x="64845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3341;p69"/>
            <p:cNvSpPr/>
            <p:nvPr/>
          </p:nvSpPr>
          <p:spPr>
            <a:xfrm>
              <a:off x="64845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3342;p69"/>
            <p:cNvSpPr/>
            <p:nvPr/>
          </p:nvSpPr>
          <p:spPr>
            <a:xfrm>
              <a:off x="6408350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3343;p69"/>
            <p:cNvSpPr/>
            <p:nvPr/>
          </p:nvSpPr>
          <p:spPr>
            <a:xfrm>
              <a:off x="6408350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3344;p69"/>
            <p:cNvSpPr/>
            <p:nvPr/>
          </p:nvSpPr>
          <p:spPr>
            <a:xfrm>
              <a:off x="6408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3345;p69"/>
            <p:cNvSpPr/>
            <p:nvPr/>
          </p:nvSpPr>
          <p:spPr>
            <a:xfrm>
              <a:off x="64083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3346;p69"/>
            <p:cNvSpPr/>
            <p:nvPr/>
          </p:nvSpPr>
          <p:spPr>
            <a:xfrm>
              <a:off x="6332350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3347;p69"/>
            <p:cNvSpPr/>
            <p:nvPr/>
          </p:nvSpPr>
          <p:spPr>
            <a:xfrm>
              <a:off x="63323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3348;p69"/>
            <p:cNvSpPr/>
            <p:nvPr/>
          </p:nvSpPr>
          <p:spPr>
            <a:xfrm>
              <a:off x="6332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3349;p69"/>
            <p:cNvSpPr/>
            <p:nvPr/>
          </p:nvSpPr>
          <p:spPr>
            <a:xfrm>
              <a:off x="63323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3350;p69"/>
            <p:cNvSpPr/>
            <p:nvPr/>
          </p:nvSpPr>
          <p:spPr>
            <a:xfrm>
              <a:off x="625615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3351;p69"/>
            <p:cNvSpPr/>
            <p:nvPr/>
          </p:nvSpPr>
          <p:spPr>
            <a:xfrm>
              <a:off x="62561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3352;p69"/>
            <p:cNvSpPr/>
            <p:nvPr/>
          </p:nvSpPr>
          <p:spPr>
            <a:xfrm>
              <a:off x="62561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3353;p69"/>
            <p:cNvSpPr/>
            <p:nvPr/>
          </p:nvSpPr>
          <p:spPr>
            <a:xfrm>
              <a:off x="61799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3354;p69"/>
            <p:cNvSpPr/>
            <p:nvPr/>
          </p:nvSpPr>
          <p:spPr>
            <a:xfrm>
              <a:off x="6179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3355;p69"/>
            <p:cNvSpPr/>
            <p:nvPr/>
          </p:nvSpPr>
          <p:spPr>
            <a:xfrm>
              <a:off x="61037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3356;p69"/>
            <p:cNvSpPr/>
            <p:nvPr/>
          </p:nvSpPr>
          <p:spPr>
            <a:xfrm>
              <a:off x="61037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3357;p69"/>
            <p:cNvSpPr/>
            <p:nvPr/>
          </p:nvSpPr>
          <p:spPr>
            <a:xfrm>
              <a:off x="60275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3358;p69"/>
            <p:cNvSpPr/>
            <p:nvPr/>
          </p:nvSpPr>
          <p:spPr>
            <a:xfrm>
              <a:off x="60275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3359;p69"/>
            <p:cNvSpPr/>
            <p:nvPr/>
          </p:nvSpPr>
          <p:spPr>
            <a:xfrm>
              <a:off x="60275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3360;p69"/>
            <p:cNvSpPr/>
            <p:nvPr/>
          </p:nvSpPr>
          <p:spPr>
            <a:xfrm>
              <a:off x="59514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3361;p69"/>
            <p:cNvSpPr/>
            <p:nvPr/>
          </p:nvSpPr>
          <p:spPr>
            <a:xfrm>
              <a:off x="59514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3362;p69"/>
            <p:cNvSpPr/>
            <p:nvPr/>
          </p:nvSpPr>
          <p:spPr>
            <a:xfrm>
              <a:off x="59514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3363;p69"/>
            <p:cNvSpPr/>
            <p:nvPr/>
          </p:nvSpPr>
          <p:spPr>
            <a:xfrm>
              <a:off x="5875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3364;p69"/>
            <p:cNvSpPr/>
            <p:nvPr/>
          </p:nvSpPr>
          <p:spPr>
            <a:xfrm>
              <a:off x="5875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3365;p69"/>
            <p:cNvSpPr/>
            <p:nvPr/>
          </p:nvSpPr>
          <p:spPr>
            <a:xfrm>
              <a:off x="58752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3366;p69"/>
            <p:cNvSpPr/>
            <p:nvPr/>
          </p:nvSpPr>
          <p:spPr>
            <a:xfrm>
              <a:off x="58752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3367;p69"/>
            <p:cNvSpPr/>
            <p:nvPr/>
          </p:nvSpPr>
          <p:spPr>
            <a:xfrm>
              <a:off x="45040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3368;p69"/>
            <p:cNvSpPr/>
            <p:nvPr/>
          </p:nvSpPr>
          <p:spPr>
            <a:xfrm>
              <a:off x="45040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3369;p69"/>
            <p:cNvSpPr/>
            <p:nvPr/>
          </p:nvSpPr>
          <p:spPr>
            <a:xfrm>
              <a:off x="45040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3370;p69"/>
            <p:cNvSpPr/>
            <p:nvPr/>
          </p:nvSpPr>
          <p:spPr>
            <a:xfrm>
              <a:off x="44278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3371;p69"/>
            <p:cNvSpPr/>
            <p:nvPr/>
          </p:nvSpPr>
          <p:spPr>
            <a:xfrm>
              <a:off x="4427825" y="3856775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3372;p69"/>
            <p:cNvSpPr/>
            <p:nvPr/>
          </p:nvSpPr>
          <p:spPr>
            <a:xfrm>
              <a:off x="44278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3373;p69"/>
            <p:cNvSpPr/>
            <p:nvPr/>
          </p:nvSpPr>
          <p:spPr>
            <a:xfrm>
              <a:off x="4351600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3374;p69"/>
            <p:cNvSpPr/>
            <p:nvPr/>
          </p:nvSpPr>
          <p:spPr>
            <a:xfrm>
              <a:off x="43516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3375;p69"/>
            <p:cNvSpPr/>
            <p:nvPr/>
          </p:nvSpPr>
          <p:spPr>
            <a:xfrm>
              <a:off x="39709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3376;p69"/>
            <p:cNvSpPr/>
            <p:nvPr/>
          </p:nvSpPr>
          <p:spPr>
            <a:xfrm>
              <a:off x="39709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3377;p69"/>
            <p:cNvSpPr/>
            <p:nvPr/>
          </p:nvSpPr>
          <p:spPr>
            <a:xfrm>
              <a:off x="39709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3378;p69"/>
            <p:cNvSpPr/>
            <p:nvPr/>
          </p:nvSpPr>
          <p:spPr>
            <a:xfrm>
              <a:off x="39709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3379;p69"/>
            <p:cNvSpPr/>
            <p:nvPr/>
          </p:nvSpPr>
          <p:spPr>
            <a:xfrm>
              <a:off x="39709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3380;p69"/>
            <p:cNvSpPr/>
            <p:nvPr/>
          </p:nvSpPr>
          <p:spPr>
            <a:xfrm>
              <a:off x="3970950" y="31710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3381;p69"/>
            <p:cNvSpPr/>
            <p:nvPr/>
          </p:nvSpPr>
          <p:spPr>
            <a:xfrm>
              <a:off x="397095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3382;p69"/>
            <p:cNvSpPr/>
            <p:nvPr/>
          </p:nvSpPr>
          <p:spPr>
            <a:xfrm>
              <a:off x="397095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3383;p69"/>
            <p:cNvSpPr/>
            <p:nvPr/>
          </p:nvSpPr>
          <p:spPr>
            <a:xfrm>
              <a:off x="39709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3384;p69"/>
            <p:cNvSpPr/>
            <p:nvPr/>
          </p:nvSpPr>
          <p:spPr>
            <a:xfrm>
              <a:off x="39709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3385;p69"/>
            <p:cNvSpPr/>
            <p:nvPr/>
          </p:nvSpPr>
          <p:spPr>
            <a:xfrm>
              <a:off x="397095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3386;p69"/>
            <p:cNvSpPr/>
            <p:nvPr/>
          </p:nvSpPr>
          <p:spPr>
            <a:xfrm>
              <a:off x="39709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3387;p69"/>
            <p:cNvSpPr/>
            <p:nvPr/>
          </p:nvSpPr>
          <p:spPr>
            <a:xfrm>
              <a:off x="39709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3388;p69"/>
            <p:cNvSpPr/>
            <p:nvPr/>
          </p:nvSpPr>
          <p:spPr>
            <a:xfrm>
              <a:off x="3970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3389;p69"/>
            <p:cNvSpPr/>
            <p:nvPr/>
          </p:nvSpPr>
          <p:spPr>
            <a:xfrm>
              <a:off x="39709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3390;p69"/>
            <p:cNvSpPr/>
            <p:nvPr/>
          </p:nvSpPr>
          <p:spPr>
            <a:xfrm>
              <a:off x="39709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3391;p69"/>
            <p:cNvSpPr/>
            <p:nvPr/>
          </p:nvSpPr>
          <p:spPr>
            <a:xfrm>
              <a:off x="40469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3392;p69"/>
            <p:cNvSpPr/>
            <p:nvPr/>
          </p:nvSpPr>
          <p:spPr>
            <a:xfrm>
              <a:off x="40469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3393;p69"/>
            <p:cNvSpPr/>
            <p:nvPr/>
          </p:nvSpPr>
          <p:spPr>
            <a:xfrm>
              <a:off x="40469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3394;p69"/>
            <p:cNvSpPr/>
            <p:nvPr/>
          </p:nvSpPr>
          <p:spPr>
            <a:xfrm>
              <a:off x="40469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3395;p69"/>
            <p:cNvSpPr/>
            <p:nvPr/>
          </p:nvSpPr>
          <p:spPr>
            <a:xfrm>
              <a:off x="40469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3396;p69"/>
            <p:cNvSpPr/>
            <p:nvPr/>
          </p:nvSpPr>
          <p:spPr>
            <a:xfrm>
              <a:off x="40469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3397;p69"/>
            <p:cNvSpPr/>
            <p:nvPr/>
          </p:nvSpPr>
          <p:spPr>
            <a:xfrm>
              <a:off x="40469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3398;p69"/>
            <p:cNvSpPr/>
            <p:nvPr/>
          </p:nvSpPr>
          <p:spPr>
            <a:xfrm>
              <a:off x="40469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3399;p69"/>
            <p:cNvSpPr/>
            <p:nvPr/>
          </p:nvSpPr>
          <p:spPr>
            <a:xfrm>
              <a:off x="40469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3400;p69"/>
            <p:cNvSpPr/>
            <p:nvPr/>
          </p:nvSpPr>
          <p:spPr>
            <a:xfrm>
              <a:off x="40469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3401;p69"/>
            <p:cNvSpPr/>
            <p:nvPr/>
          </p:nvSpPr>
          <p:spPr>
            <a:xfrm>
              <a:off x="40469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3402;p69"/>
            <p:cNvSpPr/>
            <p:nvPr/>
          </p:nvSpPr>
          <p:spPr>
            <a:xfrm>
              <a:off x="4046950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3403;p69"/>
            <p:cNvSpPr/>
            <p:nvPr/>
          </p:nvSpPr>
          <p:spPr>
            <a:xfrm>
              <a:off x="40469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3404;p69"/>
            <p:cNvSpPr/>
            <p:nvPr/>
          </p:nvSpPr>
          <p:spPr>
            <a:xfrm>
              <a:off x="41231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3405;p69"/>
            <p:cNvSpPr/>
            <p:nvPr/>
          </p:nvSpPr>
          <p:spPr>
            <a:xfrm>
              <a:off x="41231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3406;p69"/>
            <p:cNvSpPr/>
            <p:nvPr/>
          </p:nvSpPr>
          <p:spPr>
            <a:xfrm>
              <a:off x="41231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3407;p69"/>
            <p:cNvSpPr/>
            <p:nvPr/>
          </p:nvSpPr>
          <p:spPr>
            <a:xfrm>
              <a:off x="41231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3408;p69"/>
            <p:cNvSpPr/>
            <p:nvPr/>
          </p:nvSpPr>
          <p:spPr>
            <a:xfrm>
              <a:off x="41231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3409;p69"/>
            <p:cNvSpPr/>
            <p:nvPr/>
          </p:nvSpPr>
          <p:spPr>
            <a:xfrm>
              <a:off x="4123175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3410;p69"/>
            <p:cNvSpPr/>
            <p:nvPr/>
          </p:nvSpPr>
          <p:spPr>
            <a:xfrm>
              <a:off x="41231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3411;p69"/>
            <p:cNvSpPr/>
            <p:nvPr/>
          </p:nvSpPr>
          <p:spPr>
            <a:xfrm>
              <a:off x="41231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3412;p69"/>
            <p:cNvSpPr/>
            <p:nvPr/>
          </p:nvSpPr>
          <p:spPr>
            <a:xfrm>
              <a:off x="41231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3413;p69"/>
            <p:cNvSpPr/>
            <p:nvPr/>
          </p:nvSpPr>
          <p:spPr>
            <a:xfrm>
              <a:off x="41231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3414;p69"/>
            <p:cNvSpPr/>
            <p:nvPr/>
          </p:nvSpPr>
          <p:spPr>
            <a:xfrm>
              <a:off x="41231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3415;p69"/>
            <p:cNvSpPr/>
            <p:nvPr/>
          </p:nvSpPr>
          <p:spPr>
            <a:xfrm>
              <a:off x="412317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3416;p69"/>
            <p:cNvSpPr/>
            <p:nvPr/>
          </p:nvSpPr>
          <p:spPr>
            <a:xfrm>
              <a:off x="41994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3417;p69"/>
            <p:cNvSpPr/>
            <p:nvPr/>
          </p:nvSpPr>
          <p:spPr>
            <a:xfrm>
              <a:off x="41994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3418;p69"/>
            <p:cNvSpPr/>
            <p:nvPr/>
          </p:nvSpPr>
          <p:spPr>
            <a:xfrm>
              <a:off x="41994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3419;p69"/>
            <p:cNvSpPr/>
            <p:nvPr/>
          </p:nvSpPr>
          <p:spPr>
            <a:xfrm>
              <a:off x="41994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3420;p69"/>
            <p:cNvSpPr/>
            <p:nvPr/>
          </p:nvSpPr>
          <p:spPr>
            <a:xfrm>
              <a:off x="427560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3421;p69"/>
            <p:cNvSpPr/>
            <p:nvPr/>
          </p:nvSpPr>
          <p:spPr>
            <a:xfrm>
              <a:off x="42756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3422;p69"/>
            <p:cNvSpPr/>
            <p:nvPr/>
          </p:nvSpPr>
          <p:spPr>
            <a:xfrm>
              <a:off x="42756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3423;p69"/>
            <p:cNvSpPr/>
            <p:nvPr/>
          </p:nvSpPr>
          <p:spPr>
            <a:xfrm>
              <a:off x="42756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3424;p69"/>
            <p:cNvSpPr/>
            <p:nvPr/>
          </p:nvSpPr>
          <p:spPr>
            <a:xfrm>
              <a:off x="4275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3425;p69"/>
            <p:cNvSpPr/>
            <p:nvPr/>
          </p:nvSpPr>
          <p:spPr>
            <a:xfrm>
              <a:off x="4199400" y="33233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3426;p69"/>
            <p:cNvSpPr/>
            <p:nvPr/>
          </p:nvSpPr>
          <p:spPr>
            <a:xfrm>
              <a:off x="419940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3427;p69"/>
            <p:cNvSpPr/>
            <p:nvPr/>
          </p:nvSpPr>
          <p:spPr>
            <a:xfrm>
              <a:off x="4199400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3428;p69"/>
            <p:cNvSpPr/>
            <p:nvPr/>
          </p:nvSpPr>
          <p:spPr>
            <a:xfrm>
              <a:off x="4199400" y="355192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3429;p69"/>
            <p:cNvSpPr/>
            <p:nvPr/>
          </p:nvSpPr>
          <p:spPr>
            <a:xfrm>
              <a:off x="419940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3430;p69"/>
            <p:cNvSpPr/>
            <p:nvPr/>
          </p:nvSpPr>
          <p:spPr>
            <a:xfrm>
              <a:off x="419940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3431;p69"/>
            <p:cNvSpPr/>
            <p:nvPr/>
          </p:nvSpPr>
          <p:spPr>
            <a:xfrm>
              <a:off x="41231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3432;p69"/>
            <p:cNvSpPr/>
            <p:nvPr/>
          </p:nvSpPr>
          <p:spPr>
            <a:xfrm>
              <a:off x="41231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3433;p69"/>
            <p:cNvSpPr/>
            <p:nvPr/>
          </p:nvSpPr>
          <p:spPr>
            <a:xfrm>
              <a:off x="4046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3434;p69"/>
            <p:cNvSpPr/>
            <p:nvPr/>
          </p:nvSpPr>
          <p:spPr>
            <a:xfrm>
              <a:off x="40469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3435;p69"/>
            <p:cNvSpPr/>
            <p:nvPr/>
          </p:nvSpPr>
          <p:spPr>
            <a:xfrm>
              <a:off x="40469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3436;p69"/>
            <p:cNvSpPr/>
            <p:nvPr/>
          </p:nvSpPr>
          <p:spPr>
            <a:xfrm>
              <a:off x="40469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3437;p69"/>
            <p:cNvSpPr/>
            <p:nvPr/>
          </p:nvSpPr>
          <p:spPr>
            <a:xfrm>
              <a:off x="39709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3438;p69"/>
            <p:cNvSpPr/>
            <p:nvPr/>
          </p:nvSpPr>
          <p:spPr>
            <a:xfrm>
              <a:off x="35898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3439;p69"/>
            <p:cNvSpPr/>
            <p:nvPr/>
          </p:nvSpPr>
          <p:spPr>
            <a:xfrm>
              <a:off x="35898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3440;p69"/>
            <p:cNvSpPr/>
            <p:nvPr/>
          </p:nvSpPr>
          <p:spPr>
            <a:xfrm>
              <a:off x="358987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3441;p69"/>
            <p:cNvSpPr/>
            <p:nvPr/>
          </p:nvSpPr>
          <p:spPr>
            <a:xfrm>
              <a:off x="358987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3442;p69"/>
            <p:cNvSpPr/>
            <p:nvPr/>
          </p:nvSpPr>
          <p:spPr>
            <a:xfrm>
              <a:off x="35898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3443;p69"/>
            <p:cNvSpPr/>
            <p:nvPr/>
          </p:nvSpPr>
          <p:spPr>
            <a:xfrm>
              <a:off x="35898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3444;p69"/>
            <p:cNvSpPr/>
            <p:nvPr/>
          </p:nvSpPr>
          <p:spPr>
            <a:xfrm>
              <a:off x="35898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3445;p69"/>
            <p:cNvSpPr/>
            <p:nvPr/>
          </p:nvSpPr>
          <p:spPr>
            <a:xfrm>
              <a:off x="32852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3446;p69"/>
            <p:cNvSpPr/>
            <p:nvPr/>
          </p:nvSpPr>
          <p:spPr>
            <a:xfrm>
              <a:off x="32852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3447;p69"/>
            <p:cNvSpPr/>
            <p:nvPr/>
          </p:nvSpPr>
          <p:spPr>
            <a:xfrm>
              <a:off x="32852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3448;p69"/>
            <p:cNvSpPr/>
            <p:nvPr/>
          </p:nvSpPr>
          <p:spPr>
            <a:xfrm>
              <a:off x="33614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3449;p69"/>
            <p:cNvSpPr/>
            <p:nvPr/>
          </p:nvSpPr>
          <p:spPr>
            <a:xfrm>
              <a:off x="33614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3450;p69"/>
            <p:cNvSpPr/>
            <p:nvPr/>
          </p:nvSpPr>
          <p:spPr>
            <a:xfrm>
              <a:off x="33614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3451;p69"/>
            <p:cNvSpPr/>
            <p:nvPr/>
          </p:nvSpPr>
          <p:spPr>
            <a:xfrm>
              <a:off x="336145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3452;p69"/>
            <p:cNvSpPr/>
            <p:nvPr/>
          </p:nvSpPr>
          <p:spPr>
            <a:xfrm>
              <a:off x="33614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3453;p69"/>
            <p:cNvSpPr/>
            <p:nvPr/>
          </p:nvSpPr>
          <p:spPr>
            <a:xfrm>
              <a:off x="34374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3454;p69"/>
            <p:cNvSpPr/>
            <p:nvPr/>
          </p:nvSpPr>
          <p:spPr>
            <a:xfrm>
              <a:off x="34374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3455;p69"/>
            <p:cNvSpPr/>
            <p:nvPr/>
          </p:nvSpPr>
          <p:spPr>
            <a:xfrm>
              <a:off x="34374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3456;p69"/>
            <p:cNvSpPr/>
            <p:nvPr/>
          </p:nvSpPr>
          <p:spPr>
            <a:xfrm>
              <a:off x="34374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3457;p69"/>
            <p:cNvSpPr/>
            <p:nvPr/>
          </p:nvSpPr>
          <p:spPr>
            <a:xfrm>
              <a:off x="34374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3458;p69"/>
            <p:cNvSpPr/>
            <p:nvPr/>
          </p:nvSpPr>
          <p:spPr>
            <a:xfrm>
              <a:off x="34374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3459;p69"/>
            <p:cNvSpPr/>
            <p:nvPr/>
          </p:nvSpPr>
          <p:spPr>
            <a:xfrm>
              <a:off x="34374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3460;p69"/>
            <p:cNvSpPr/>
            <p:nvPr/>
          </p:nvSpPr>
          <p:spPr>
            <a:xfrm>
              <a:off x="35136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3461;p69"/>
            <p:cNvSpPr/>
            <p:nvPr/>
          </p:nvSpPr>
          <p:spPr>
            <a:xfrm>
              <a:off x="35136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3462;p69"/>
            <p:cNvSpPr/>
            <p:nvPr/>
          </p:nvSpPr>
          <p:spPr>
            <a:xfrm>
              <a:off x="35136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3463;p69"/>
            <p:cNvSpPr/>
            <p:nvPr/>
          </p:nvSpPr>
          <p:spPr>
            <a:xfrm>
              <a:off x="35136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3464;p69"/>
            <p:cNvSpPr/>
            <p:nvPr/>
          </p:nvSpPr>
          <p:spPr>
            <a:xfrm>
              <a:off x="35136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3465;p69"/>
            <p:cNvSpPr/>
            <p:nvPr/>
          </p:nvSpPr>
          <p:spPr>
            <a:xfrm>
              <a:off x="35136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3466;p69"/>
            <p:cNvSpPr/>
            <p:nvPr/>
          </p:nvSpPr>
          <p:spPr>
            <a:xfrm>
              <a:off x="35136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3467;p69"/>
            <p:cNvSpPr/>
            <p:nvPr/>
          </p:nvSpPr>
          <p:spPr>
            <a:xfrm>
              <a:off x="35136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3468;p69"/>
            <p:cNvSpPr/>
            <p:nvPr/>
          </p:nvSpPr>
          <p:spPr>
            <a:xfrm>
              <a:off x="35898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3469;p69"/>
            <p:cNvSpPr/>
            <p:nvPr/>
          </p:nvSpPr>
          <p:spPr>
            <a:xfrm>
              <a:off x="366610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3470;p69"/>
            <p:cNvSpPr/>
            <p:nvPr/>
          </p:nvSpPr>
          <p:spPr>
            <a:xfrm>
              <a:off x="366610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3471;p69"/>
            <p:cNvSpPr/>
            <p:nvPr/>
          </p:nvSpPr>
          <p:spPr>
            <a:xfrm>
              <a:off x="36661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3472;p69"/>
            <p:cNvSpPr/>
            <p:nvPr/>
          </p:nvSpPr>
          <p:spPr>
            <a:xfrm>
              <a:off x="36661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3473;p69"/>
            <p:cNvSpPr/>
            <p:nvPr/>
          </p:nvSpPr>
          <p:spPr>
            <a:xfrm>
              <a:off x="36661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3474;p69"/>
            <p:cNvSpPr/>
            <p:nvPr/>
          </p:nvSpPr>
          <p:spPr>
            <a:xfrm>
              <a:off x="36661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3475;p69"/>
            <p:cNvSpPr/>
            <p:nvPr/>
          </p:nvSpPr>
          <p:spPr>
            <a:xfrm>
              <a:off x="36661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3476;p69"/>
            <p:cNvSpPr/>
            <p:nvPr/>
          </p:nvSpPr>
          <p:spPr>
            <a:xfrm>
              <a:off x="37423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3477;p69"/>
            <p:cNvSpPr/>
            <p:nvPr/>
          </p:nvSpPr>
          <p:spPr>
            <a:xfrm>
              <a:off x="37423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3478;p69"/>
            <p:cNvSpPr/>
            <p:nvPr/>
          </p:nvSpPr>
          <p:spPr>
            <a:xfrm>
              <a:off x="37423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3479;p69"/>
            <p:cNvSpPr/>
            <p:nvPr/>
          </p:nvSpPr>
          <p:spPr>
            <a:xfrm>
              <a:off x="37423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3480;p69"/>
            <p:cNvSpPr/>
            <p:nvPr/>
          </p:nvSpPr>
          <p:spPr>
            <a:xfrm>
              <a:off x="3742300" y="30186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3481;p69"/>
            <p:cNvSpPr/>
            <p:nvPr/>
          </p:nvSpPr>
          <p:spPr>
            <a:xfrm>
              <a:off x="37423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3482;p69"/>
            <p:cNvSpPr/>
            <p:nvPr/>
          </p:nvSpPr>
          <p:spPr>
            <a:xfrm>
              <a:off x="374230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3483;p69"/>
            <p:cNvSpPr/>
            <p:nvPr/>
          </p:nvSpPr>
          <p:spPr>
            <a:xfrm>
              <a:off x="37423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3484;p69"/>
            <p:cNvSpPr/>
            <p:nvPr/>
          </p:nvSpPr>
          <p:spPr>
            <a:xfrm>
              <a:off x="38185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3485;p69"/>
            <p:cNvSpPr/>
            <p:nvPr/>
          </p:nvSpPr>
          <p:spPr>
            <a:xfrm>
              <a:off x="38185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3486;p69"/>
            <p:cNvSpPr/>
            <p:nvPr/>
          </p:nvSpPr>
          <p:spPr>
            <a:xfrm>
              <a:off x="38185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3487;p69"/>
            <p:cNvSpPr/>
            <p:nvPr/>
          </p:nvSpPr>
          <p:spPr>
            <a:xfrm>
              <a:off x="38185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3488;p69"/>
            <p:cNvSpPr/>
            <p:nvPr/>
          </p:nvSpPr>
          <p:spPr>
            <a:xfrm>
              <a:off x="38185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3489;p69"/>
            <p:cNvSpPr/>
            <p:nvPr/>
          </p:nvSpPr>
          <p:spPr>
            <a:xfrm>
              <a:off x="38185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3490;p69"/>
            <p:cNvSpPr/>
            <p:nvPr/>
          </p:nvSpPr>
          <p:spPr>
            <a:xfrm>
              <a:off x="38185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3491;p69"/>
            <p:cNvSpPr/>
            <p:nvPr/>
          </p:nvSpPr>
          <p:spPr>
            <a:xfrm>
              <a:off x="381852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3492;p69"/>
            <p:cNvSpPr/>
            <p:nvPr/>
          </p:nvSpPr>
          <p:spPr>
            <a:xfrm>
              <a:off x="38185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3493;p69"/>
            <p:cNvSpPr/>
            <p:nvPr/>
          </p:nvSpPr>
          <p:spPr>
            <a:xfrm>
              <a:off x="38185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3494;p69"/>
            <p:cNvSpPr/>
            <p:nvPr/>
          </p:nvSpPr>
          <p:spPr>
            <a:xfrm>
              <a:off x="38947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3495;p69"/>
            <p:cNvSpPr/>
            <p:nvPr/>
          </p:nvSpPr>
          <p:spPr>
            <a:xfrm>
              <a:off x="38947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3496;p69"/>
            <p:cNvSpPr/>
            <p:nvPr/>
          </p:nvSpPr>
          <p:spPr>
            <a:xfrm>
              <a:off x="3894725" y="385677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3497;p69"/>
            <p:cNvSpPr/>
            <p:nvPr/>
          </p:nvSpPr>
          <p:spPr>
            <a:xfrm>
              <a:off x="38947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3498;p69"/>
            <p:cNvSpPr/>
            <p:nvPr/>
          </p:nvSpPr>
          <p:spPr>
            <a:xfrm>
              <a:off x="38947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3499;p69"/>
            <p:cNvSpPr/>
            <p:nvPr/>
          </p:nvSpPr>
          <p:spPr>
            <a:xfrm>
              <a:off x="38947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3500;p69"/>
            <p:cNvSpPr/>
            <p:nvPr/>
          </p:nvSpPr>
          <p:spPr>
            <a:xfrm>
              <a:off x="3894725" y="355192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3501;p69"/>
            <p:cNvSpPr/>
            <p:nvPr/>
          </p:nvSpPr>
          <p:spPr>
            <a:xfrm>
              <a:off x="38947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3502;p69"/>
            <p:cNvSpPr/>
            <p:nvPr/>
          </p:nvSpPr>
          <p:spPr>
            <a:xfrm>
              <a:off x="38947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3503;p69"/>
            <p:cNvSpPr/>
            <p:nvPr/>
          </p:nvSpPr>
          <p:spPr>
            <a:xfrm>
              <a:off x="389460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3504;p69"/>
            <p:cNvSpPr/>
            <p:nvPr/>
          </p:nvSpPr>
          <p:spPr>
            <a:xfrm>
              <a:off x="38947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3505;p69"/>
            <p:cNvSpPr/>
            <p:nvPr/>
          </p:nvSpPr>
          <p:spPr>
            <a:xfrm>
              <a:off x="38947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3506;p69"/>
            <p:cNvSpPr/>
            <p:nvPr/>
          </p:nvSpPr>
          <p:spPr>
            <a:xfrm>
              <a:off x="38947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3507;p69"/>
            <p:cNvSpPr/>
            <p:nvPr/>
          </p:nvSpPr>
          <p:spPr>
            <a:xfrm>
              <a:off x="38947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3508;p69"/>
            <p:cNvSpPr/>
            <p:nvPr/>
          </p:nvSpPr>
          <p:spPr>
            <a:xfrm>
              <a:off x="38947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3509;p69"/>
            <p:cNvSpPr/>
            <p:nvPr/>
          </p:nvSpPr>
          <p:spPr>
            <a:xfrm>
              <a:off x="38947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3510;p69"/>
            <p:cNvSpPr/>
            <p:nvPr/>
          </p:nvSpPr>
          <p:spPr>
            <a:xfrm>
              <a:off x="38185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3511;p69"/>
            <p:cNvSpPr/>
            <p:nvPr/>
          </p:nvSpPr>
          <p:spPr>
            <a:xfrm>
              <a:off x="3742300" y="2866425"/>
              <a:ext cx="62225" cy="53225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3512;p69"/>
            <p:cNvSpPr/>
            <p:nvPr/>
          </p:nvSpPr>
          <p:spPr>
            <a:xfrm>
              <a:off x="36661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3513;p69"/>
            <p:cNvSpPr/>
            <p:nvPr/>
          </p:nvSpPr>
          <p:spPr>
            <a:xfrm>
              <a:off x="450405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3514;p69"/>
            <p:cNvSpPr/>
            <p:nvPr/>
          </p:nvSpPr>
          <p:spPr>
            <a:xfrm>
              <a:off x="4504050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3515;p69"/>
            <p:cNvSpPr/>
            <p:nvPr/>
          </p:nvSpPr>
          <p:spPr>
            <a:xfrm>
              <a:off x="45040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3516;p69"/>
            <p:cNvSpPr/>
            <p:nvPr/>
          </p:nvSpPr>
          <p:spPr>
            <a:xfrm>
              <a:off x="44278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3517;p69"/>
            <p:cNvSpPr/>
            <p:nvPr/>
          </p:nvSpPr>
          <p:spPr>
            <a:xfrm>
              <a:off x="44278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3518;p69"/>
            <p:cNvSpPr/>
            <p:nvPr/>
          </p:nvSpPr>
          <p:spPr>
            <a:xfrm>
              <a:off x="44278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3519;p69"/>
            <p:cNvSpPr/>
            <p:nvPr/>
          </p:nvSpPr>
          <p:spPr>
            <a:xfrm>
              <a:off x="442782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3520;p69"/>
            <p:cNvSpPr/>
            <p:nvPr/>
          </p:nvSpPr>
          <p:spPr>
            <a:xfrm>
              <a:off x="442782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3521;p69"/>
            <p:cNvSpPr/>
            <p:nvPr/>
          </p:nvSpPr>
          <p:spPr>
            <a:xfrm>
              <a:off x="43516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3522;p69"/>
            <p:cNvSpPr/>
            <p:nvPr/>
          </p:nvSpPr>
          <p:spPr>
            <a:xfrm>
              <a:off x="43516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3523;p69"/>
            <p:cNvSpPr/>
            <p:nvPr/>
          </p:nvSpPr>
          <p:spPr>
            <a:xfrm>
              <a:off x="43516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3524;p69"/>
            <p:cNvSpPr/>
            <p:nvPr/>
          </p:nvSpPr>
          <p:spPr>
            <a:xfrm>
              <a:off x="435160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3525;p69"/>
            <p:cNvSpPr/>
            <p:nvPr/>
          </p:nvSpPr>
          <p:spPr>
            <a:xfrm>
              <a:off x="435160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3526;p69"/>
            <p:cNvSpPr/>
            <p:nvPr/>
          </p:nvSpPr>
          <p:spPr>
            <a:xfrm>
              <a:off x="42756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3527;p69"/>
            <p:cNvSpPr/>
            <p:nvPr/>
          </p:nvSpPr>
          <p:spPr>
            <a:xfrm>
              <a:off x="42756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3528;p69"/>
            <p:cNvSpPr/>
            <p:nvPr/>
          </p:nvSpPr>
          <p:spPr>
            <a:xfrm>
              <a:off x="42756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3529;p69"/>
            <p:cNvSpPr/>
            <p:nvPr/>
          </p:nvSpPr>
          <p:spPr>
            <a:xfrm>
              <a:off x="427560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3530;p69"/>
            <p:cNvSpPr/>
            <p:nvPr/>
          </p:nvSpPr>
          <p:spPr>
            <a:xfrm>
              <a:off x="42756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3531;p69"/>
            <p:cNvSpPr/>
            <p:nvPr/>
          </p:nvSpPr>
          <p:spPr>
            <a:xfrm>
              <a:off x="42756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3532;p69"/>
            <p:cNvSpPr/>
            <p:nvPr/>
          </p:nvSpPr>
          <p:spPr>
            <a:xfrm>
              <a:off x="42756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3533;p69"/>
            <p:cNvSpPr/>
            <p:nvPr/>
          </p:nvSpPr>
          <p:spPr>
            <a:xfrm>
              <a:off x="42756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3534;p69"/>
            <p:cNvSpPr/>
            <p:nvPr/>
          </p:nvSpPr>
          <p:spPr>
            <a:xfrm>
              <a:off x="41994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3535;p69"/>
            <p:cNvSpPr/>
            <p:nvPr/>
          </p:nvSpPr>
          <p:spPr>
            <a:xfrm>
              <a:off x="41994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3536;p69"/>
            <p:cNvSpPr/>
            <p:nvPr/>
          </p:nvSpPr>
          <p:spPr>
            <a:xfrm>
              <a:off x="41994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3537;p69"/>
            <p:cNvSpPr/>
            <p:nvPr/>
          </p:nvSpPr>
          <p:spPr>
            <a:xfrm>
              <a:off x="41994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3538;p69"/>
            <p:cNvSpPr/>
            <p:nvPr/>
          </p:nvSpPr>
          <p:spPr>
            <a:xfrm>
              <a:off x="41231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3539;p69"/>
            <p:cNvSpPr/>
            <p:nvPr/>
          </p:nvSpPr>
          <p:spPr>
            <a:xfrm>
              <a:off x="41231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3540;p69"/>
            <p:cNvSpPr/>
            <p:nvPr/>
          </p:nvSpPr>
          <p:spPr>
            <a:xfrm>
              <a:off x="41231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3541;p69"/>
            <p:cNvSpPr/>
            <p:nvPr/>
          </p:nvSpPr>
          <p:spPr>
            <a:xfrm>
              <a:off x="41231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3542;p69"/>
            <p:cNvSpPr/>
            <p:nvPr/>
          </p:nvSpPr>
          <p:spPr>
            <a:xfrm>
              <a:off x="41231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3543;p69"/>
            <p:cNvSpPr/>
            <p:nvPr/>
          </p:nvSpPr>
          <p:spPr>
            <a:xfrm>
              <a:off x="40469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3544;p69"/>
            <p:cNvSpPr/>
            <p:nvPr/>
          </p:nvSpPr>
          <p:spPr>
            <a:xfrm>
              <a:off x="40469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3545;p69"/>
            <p:cNvSpPr/>
            <p:nvPr/>
          </p:nvSpPr>
          <p:spPr>
            <a:xfrm>
              <a:off x="40469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3546;p69"/>
            <p:cNvSpPr/>
            <p:nvPr/>
          </p:nvSpPr>
          <p:spPr>
            <a:xfrm>
              <a:off x="39709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3547;p69"/>
            <p:cNvSpPr/>
            <p:nvPr/>
          </p:nvSpPr>
          <p:spPr>
            <a:xfrm>
              <a:off x="39709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3548;p69"/>
            <p:cNvSpPr/>
            <p:nvPr/>
          </p:nvSpPr>
          <p:spPr>
            <a:xfrm>
              <a:off x="39709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3549;p69"/>
            <p:cNvSpPr/>
            <p:nvPr/>
          </p:nvSpPr>
          <p:spPr>
            <a:xfrm>
              <a:off x="38947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3550;p69"/>
            <p:cNvSpPr/>
            <p:nvPr/>
          </p:nvSpPr>
          <p:spPr>
            <a:xfrm>
              <a:off x="38947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3551;p69"/>
            <p:cNvSpPr/>
            <p:nvPr/>
          </p:nvSpPr>
          <p:spPr>
            <a:xfrm>
              <a:off x="38947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3552;p69"/>
            <p:cNvSpPr/>
            <p:nvPr/>
          </p:nvSpPr>
          <p:spPr>
            <a:xfrm>
              <a:off x="38947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3553;p69"/>
            <p:cNvSpPr/>
            <p:nvPr/>
          </p:nvSpPr>
          <p:spPr>
            <a:xfrm>
              <a:off x="38185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3554;p69"/>
            <p:cNvSpPr/>
            <p:nvPr/>
          </p:nvSpPr>
          <p:spPr>
            <a:xfrm>
              <a:off x="38185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3555;p69"/>
            <p:cNvSpPr/>
            <p:nvPr/>
          </p:nvSpPr>
          <p:spPr>
            <a:xfrm>
              <a:off x="38185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3556;p69"/>
            <p:cNvSpPr/>
            <p:nvPr/>
          </p:nvSpPr>
          <p:spPr>
            <a:xfrm>
              <a:off x="38185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3557;p69"/>
            <p:cNvSpPr/>
            <p:nvPr/>
          </p:nvSpPr>
          <p:spPr>
            <a:xfrm>
              <a:off x="38185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3558;p69"/>
            <p:cNvSpPr/>
            <p:nvPr/>
          </p:nvSpPr>
          <p:spPr>
            <a:xfrm>
              <a:off x="381852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3559;p69"/>
            <p:cNvSpPr/>
            <p:nvPr/>
          </p:nvSpPr>
          <p:spPr>
            <a:xfrm>
              <a:off x="38185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3560;p69"/>
            <p:cNvSpPr/>
            <p:nvPr/>
          </p:nvSpPr>
          <p:spPr>
            <a:xfrm>
              <a:off x="38185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3561;p69"/>
            <p:cNvSpPr/>
            <p:nvPr/>
          </p:nvSpPr>
          <p:spPr>
            <a:xfrm>
              <a:off x="3742300" y="37803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3562;p69"/>
            <p:cNvSpPr/>
            <p:nvPr/>
          </p:nvSpPr>
          <p:spPr>
            <a:xfrm>
              <a:off x="37423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3563;p69"/>
            <p:cNvSpPr/>
            <p:nvPr/>
          </p:nvSpPr>
          <p:spPr>
            <a:xfrm>
              <a:off x="37423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3564;p69"/>
            <p:cNvSpPr/>
            <p:nvPr/>
          </p:nvSpPr>
          <p:spPr>
            <a:xfrm>
              <a:off x="37423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3565;p69"/>
            <p:cNvSpPr/>
            <p:nvPr/>
          </p:nvSpPr>
          <p:spPr>
            <a:xfrm>
              <a:off x="37421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3566;p69"/>
            <p:cNvSpPr/>
            <p:nvPr/>
          </p:nvSpPr>
          <p:spPr>
            <a:xfrm>
              <a:off x="37423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3567;p69"/>
            <p:cNvSpPr/>
            <p:nvPr/>
          </p:nvSpPr>
          <p:spPr>
            <a:xfrm>
              <a:off x="366595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3568;p69"/>
            <p:cNvSpPr/>
            <p:nvPr/>
          </p:nvSpPr>
          <p:spPr>
            <a:xfrm>
              <a:off x="36661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3569;p69"/>
            <p:cNvSpPr/>
            <p:nvPr/>
          </p:nvSpPr>
          <p:spPr>
            <a:xfrm>
              <a:off x="36661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3570;p69"/>
            <p:cNvSpPr/>
            <p:nvPr/>
          </p:nvSpPr>
          <p:spPr>
            <a:xfrm>
              <a:off x="35898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3571;p69"/>
            <p:cNvSpPr/>
            <p:nvPr/>
          </p:nvSpPr>
          <p:spPr>
            <a:xfrm>
              <a:off x="35898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3572;p69"/>
            <p:cNvSpPr/>
            <p:nvPr/>
          </p:nvSpPr>
          <p:spPr>
            <a:xfrm>
              <a:off x="35898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3573;p69"/>
            <p:cNvSpPr/>
            <p:nvPr/>
          </p:nvSpPr>
          <p:spPr>
            <a:xfrm>
              <a:off x="35136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3574;p69"/>
            <p:cNvSpPr/>
            <p:nvPr/>
          </p:nvSpPr>
          <p:spPr>
            <a:xfrm>
              <a:off x="35136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3575;p69"/>
            <p:cNvSpPr/>
            <p:nvPr/>
          </p:nvSpPr>
          <p:spPr>
            <a:xfrm>
              <a:off x="35136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3576;p69"/>
            <p:cNvSpPr/>
            <p:nvPr/>
          </p:nvSpPr>
          <p:spPr>
            <a:xfrm>
              <a:off x="34374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3577;p69"/>
            <p:cNvSpPr/>
            <p:nvPr/>
          </p:nvSpPr>
          <p:spPr>
            <a:xfrm>
              <a:off x="34374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3578;p69"/>
            <p:cNvSpPr/>
            <p:nvPr/>
          </p:nvSpPr>
          <p:spPr>
            <a:xfrm>
              <a:off x="343745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3579;p69"/>
            <p:cNvSpPr/>
            <p:nvPr/>
          </p:nvSpPr>
          <p:spPr>
            <a:xfrm>
              <a:off x="34374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3580;p69"/>
            <p:cNvSpPr/>
            <p:nvPr/>
          </p:nvSpPr>
          <p:spPr>
            <a:xfrm>
              <a:off x="336145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3581;p69"/>
            <p:cNvSpPr/>
            <p:nvPr/>
          </p:nvSpPr>
          <p:spPr>
            <a:xfrm>
              <a:off x="33614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3582;p69"/>
            <p:cNvSpPr/>
            <p:nvPr/>
          </p:nvSpPr>
          <p:spPr>
            <a:xfrm>
              <a:off x="33614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3583;p69"/>
            <p:cNvSpPr/>
            <p:nvPr/>
          </p:nvSpPr>
          <p:spPr>
            <a:xfrm>
              <a:off x="33614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3584;p69"/>
            <p:cNvSpPr/>
            <p:nvPr/>
          </p:nvSpPr>
          <p:spPr>
            <a:xfrm>
              <a:off x="32852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3585;p69"/>
            <p:cNvSpPr/>
            <p:nvPr/>
          </p:nvSpPr>
          <p:spPr>
            <a:xfrm>
              <a:off x="32852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3586;p69"/>
            <p:cNvSpPr/>
            <p:nvPr/>
          </p:nvSpPr>
          <p:spPr>
            <a:xfrm>
              <a:off x="32852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3587;p69"/>
            <p:cNvSpPr/>
            <p:nvPr/>
          </p:nvSpPr>
          <p:spPr>
            <a:xfrm>
              <a:off x="32852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3588;p69"/>
            <p:cNvSpPr/>
            <p:nvPr/>
          </p:nvSpPr>
          <p:spPr>
            <a:xfrm>
              <a:off x="3209025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3589;p69"/>
            <p:cNvSpPr/>
            <p:nvPr/>
          </p:nvSpPr>
          <p:spPr>
            <a:xfrm>
              <a:off x="32090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3590;p69"/>
            <p:cNvSpPr/>
            <p:nvPr/>
          </p:nvSpPr>
          <p:spPr>
            <a:xfrm>
              <a:off x="32090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3591;p69"/>
            <p:cNvSpPr/>
            <p:nvPr/>
          </p:nvSpPr>
          <p:spPr>
            <a:xfrm>
              <a:off x="32090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3592;p69"/>
            <p:cNvSpPr/>
            <p:nvPr/>
          </p:nvSpPr>
          <p:spPr>
            <a:xfrm>
              <a:off x="32090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3593;p69"/>
            <p:cNvSpPr/>
            <p:nvPr/>
          </p:nvSpPr>
          <p:spPr>
            <a:xfrm>
              <a:off x="41994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3594;p69"/>
            <p:cNvSpPr/>
            <p:nvPr/>
          </p:nvSpPr>
          <p:spPr>
            <a:xfrm>
              <a:off x="3132800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3595;p69"/>
            <p:cNvSpPr/>
            <p:nvPr/>
          </p:nvSpPr>
          <p:spPr>
            <a:xfrm>
              <a:off x="305680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3596;p69"/>
            <p:cNvSpPr/>
            <p:nvPr/>
          </p:nvSpPr>
          <p:spPr>
            <a:xfrm>
              <a:off x="43516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3597;p69"/>
            <p:cNvSpPr/>
            <p:nvPr/>
          </p:nvSpPr>
          <p:spPr>
            <a:xfrm>
              <a:off x="43516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3598;p69"/>
            <p:cNvSpPr/>
            <p:nvPr/>
          </p:nvSpPr>
          <p:spPr>
            <a:xfrm>
              <a:off x="43516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3599;p69"/>
            <p:cNvSpPr/>
            <p:nvPr/>
          </p:nvSpPr>
          <p:spPr>
            <a:xfrm>
              <a:off x="43516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3600;p69"/>
            <p:cNvSpPr/>
            <p:nvPr/>
          </p:nvSpPr>
          <p:spPr>
            <a:xfrm>
              <a:off x="43516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3601;p69"/>
            <p:cNvSpPr/>
            <p:nvPr/>
          </p:nvSpPr>
          <p:spPr>
            <a:xfrm>
              <a:off x="43516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3602;p69"/>
            <p:cNvSpPr/>
            <p:nvPr/>
          </p:nvSpPr>
          <p:spPr>
            <a:xfrm>
              <a:off x="43516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3603;p69"/>
            <p:cNvSpPr/>
            <p:nvPr/>
          </p:nvSpPr>
          <p:spPr>
            <a:xfrm>
              <a:off x="397095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3604;p69"/>
            <p:cNvSpPr/>
            <p:nvPr/>
          </p:nvSpPr>
          <p:spPr>
            <a:xfrm>
              <a:off x="39709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3605;p69"/>
            <p:cNvSpPr/>
            <p:nvPr/>
          </p:nvSpPr>
          <p:spPr>
            <a:xfrm>
              <a:off x="36661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3606;p69"/>
            <p:cNvSpPr/>
            <p:nvPr/>
          </p:nvSpPr>
          <p:spPr>
            <a:xfrm>
              <a:off x="37423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3607;p69"/>
            <p:cNvSpPr/>
            <p:nvPr/>
          </p:nvSpPr>
          <p:spPr>
            <a:xfrm>
              <a:off x="37423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3608;p69"/>
            <p:cNvSpPr/>
            <p:nvPr/>
          </p:nvSpPr>
          <p:spPr>
            <a:xfrm>
              <a:off x="38185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3609;p69"/>
            <p:cNvSpPr/>
            <p:nvPr/>
          </p:nvSpPr>
          <p:spPr>
            <a:xfrm>
              <a:off x="38947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3610;p69"/>
            <p:cNvSpPr/>
            <p:nvPr/>
          </p:nvSpPr>
          <p:spPr>
            <a:xfrm>
              <a:off x="38947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3611;p69"/>
            <p:cNvSpPr/>
            <p:nvPr/>
          </p:nvSpPr>
          <p:spPr>
            <a:xfrm>
              <a:off x="39709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3612;p69"/>
            <p:cNvSpPr/>
            <p:nvPr/>
          </p:nvSpPr>
          <p:spPr>
            <a:xfrm>
              <a:off x="39709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3613;p69"/>
            <p:cNvSpPr/>
            <p:nvPr/>
          </p:nvSpPr>
          <p:spPr>
            <a:xfrm>
              <a:off x="40469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3614;p69"/>
            <p:cNvSpPr/>
            <p:nvPr/>
          </p:nvSpPr>
          <p:spPr>
            <a:xfrm>
              <a:off x="40469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3615;p69"/>
            <p:cNvSpPr/>
            <p:nvPr/>
          </p:nvSpPr>
          <p:spPr>
            <a:xfrm>
              <a:off x="40469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3616;p69"/>
            <p:cNvSpPr/>
            <p:nvPr/>
          </p:nvSpPr>
          <p:spPr>
            <a:xfrm>
              <a:off x="40469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3617;p69"/>
            <p:cNvSpPr/>
            <p:nvPr/>
          </p:nvSpPr>
          <p:spPr>
            <a:xfrm>
              <a:off x="41231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3618;p69"/>
            <p:cNvSpPr/>
            <p:nvPr/>
          </p:nvSpPr>
          <p:spPr>
            <a:xfrm>
              <a:off x="41231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3619;p69"/>
            <p:cNvSpPr/>
            <p:nvPr/>
          </p:nvSpPr>
          <p:spPr>
            <a:xfrm>
              <a:off x="41231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3620;p69"/>
            <p:cNvSpPr/>
            <p:nvPr/>
          </p:nvSpPr>
          <p:spPr>
            <a:xfrm>
              <a:off x="41231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3621;p69"/>
            <p:cNvSpPr/>
            <p:nvPr/>
          </p:nvSpPr>
          <p:spPr>
            <a:xfrm>
              <a:off x="41231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3622;p69"/>
            <p:cNvSpPr/>
            <p:nvPr/>
          </p:nvSpPr>
          <p:spPr>
            <a:xfrm>
              <a:off x="41231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3623;p69"/>
            <p:cNvSpPr/>
            <p:nvPr/>
          </p:nvSpPr>
          <p:spPr>
            <a:xfrm>
              <a:off x="41994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3624;p69"/>
            <p:cNvSpPr/>
            <p:nvPr/>
          </p:nvSpPr>
          <p:spPr>
            <a:xfrm>
              <a:off x="41994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3625;p69"/>
            <p:cNvSpPr/>
            <p:nvPr/>
          </p:nvSpPr>
          <p:spPr>
            <a:xfrm>
              <a:off x="41994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3626;p69"/>
            <p:cNvSpPr/>
            <p:nvPr/>
          </p:nvSpPr>
          <p:spPr>
            <a:xfrm>
              <a:off x="41994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3627;p69"/>
            <p:cNvSpPr/>
            <p:nvPr/>
          </p:nvSpPr>
          <p:spPr>
            <a:xfrm>
              <a:off x="41994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3628;p69"/>
            <p:cNvSpPr/>
            <p:nvPr/>
          </p:nvSpPr>
          <p:spPr>
            <a:xfrm>
              <a:off x="41994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3629;p69"/>
            <p:cNvSpPr/>
            <p:nvPr/>
          </p:nvSpPr>
          <p:spPr>
            <a:xfrm>
              <a:off x="41994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3630;p69"/>
            <p:cNvSpPr/>
            <p:nvPr/>
          </p:nvSpPr>
          <p:spPr>
            <a:xfrm>
              <a:off x="42756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3631;p69"/>
            <p:cNvSpPr/>
            <p:nvPr/>
          </p:nvSpPr>
          <p:spPr>
            <a:xfrm>
              <a:off x="42756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3632;p69"/>
            <p:cNvSpPr/>
            <p:nvPr/>
          </p:nvSpPr>
          <p:spPr>
            <a:xfrm>
              <a:off x="42756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3633;p69"/>
            <p:cNvSpPr/>
            <p:nvPr/>
          </p:nvSpPr>
          <p:spPr>
            <a:xfrm>
              <a:off x="42756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3634;p69"/>
            <p:cNvSpPr/>
            <p:nvPr/>
          </p:nvSpPr>
          <p:spPr>
            <a:xfrm>
              <a:off x="42756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3635;p69"/>
            <p:cNvSpPr/>
            <p:nvPr/>
          </p:nvSpPr>
          <p:spPr>
            <a:xfrm>
              <a:off x="42756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3636;p69"/>
            <p:cNvSpPr/>
            <p:nvPr/>
          </p:nvSpPr>
          <p:spPr>
            <a:xfrm>
              <a:off x="42756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3637;p69"/>
            <p:cNvSpPr/>
            <p:nvPr/>
          </p:nvSpPr>
          <p:spPr>
            <a:xfrm>
              <a:off x="42756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3638;p69"/>
            <p:cNvSpPr/>
            <p:nvPr/>
          </p:nvSpPr>
          <p:spPr>
            <a:xfrm>
              <a:off x="43516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3639;p69"/>
            <p:cNvSpPr/>
            <p:nvPr/>
          </p:nvSpPr>
          <p:spPr>
            <a:xfrm>
              <a:off x="44278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3640;p69"/>
            <p:cNvSpPr/>
            <p:nvPr/>
          </p:nvSpPr>
          <p:spPr>
            <a:xfrm>
              <a:off x="44278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3641;p69"/>
            <p:cNvSpPr/>
            <p:nvPr/>
          </p:nvSpPr>
          <p:spPr>
            <a:xfrm>
              <a:off x="44278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3642;p69"/>
            <p:cNvSpPr/>
            <p:nvPr/>
          </p:nvSpPr>
          <p:spPr>
            <a:xfrm>
              <a:off x="44278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3643;p69"/>
            <p:cNvSpPr/>
            <p:nvPr/>
          </p:nvSpPr>
          <p:spPr>
            <a:xfrm>
              <a:off x="44278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3644;p69"/>
            <p:cNvSpPr/>
            <p:nvPr/>
          </p:nvSpPr>
          <p:spPr>
            <a:xfrm>
              <a:off x="44278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3645;p69"/>
            <p:cNvSpPr/>
            <p:nvPr/>
          </p:nvSpPr>
          <p:spPr>
            <a:xfrm>
              <a:off x="44278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3646;p69"/>
            <p:cNvSpPr/>
            <p:nvPr/>
          </p:nvSpPr>
          <p:spPr>
            <a:xfrm>
              <a:off x="44278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3647;p69"/>
            <p:cNvSpPr/>
            <p:nvPr/>
          </p:nvSpPr>
          <p:spPr>
            <a:xfrm>
              <a:off x="4427825" y="1571400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3648;p69"/>
            <p:cNvSpPr/>
            <p:nvPr/>
          </p:nvSpPr>
          <p:spPr>
            <a:xfrm>
              <a:off x="43516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3649;p69"/>
            <p:cNvSpPr/>
            <p:nvPr/>
          </p:nvSpPr>
          <p:spPr>
            <a:xfrm>
              <a:off x="42756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3650;p69"/>
            <p:cNvSpPr/>
            <p:nvPr/>
          </p:nvSpPr>
          <p:spPr>
            <a:xfrm>
              <a:off x="42756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3651;p69"/>
            <p:cNvSpPr/>
            <p:nvPr/>
          </p:nvSpPr>
          <p:spPr>
            <a:xfrm>
              <a:off x="41994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3652;p69"/>
            <p:cNvSpPr/>
            <p:nvPr/>
          </p:nvSpPr>
          <p:spPr>
            <a:xfrm>
              <a:off x="41994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3653;p69"/>
            <p:cNvSpPr/>
            <p:nvPr/>
          </p:nvSpPr>
          <p:spPr>
            <a:xfrm>
              <a:off x="41994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3654;p69"/>
            <p:cNvSpPr/>
            <p:nvPr/>
          </p:nvSpPr>
          <p:spPr>
            <a:xfrm>
              <a:off x="41994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3655;p69"/>
            <p:cNvSpPr/>
            <p:nvPr/>
          </p:nvSpPr>
          <p:spPr>
            <a:xfrm>
              <a:off x="41231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3656;p69"/>
            <p:cNvSpPr/>
            <p:nvPr/>
          </p:nvSpPr>
          <p:spPr>
            <a:xfrm>
              <a:off x="41231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3657;p69"/>
            <p:cNvSpPr/>
            <p:nvPr/>
          </p:nvSpPr>
          <p:spPr>
            <a:xfrm>
              <a:off x="41231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3658;p69"/>
            <p:cNvSpPr/>
            <p:nvPr/>
          </p:nvSpPr>
          <p:spPr>
            <a:xfrm>
              <a:off x="41231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3659;p69"/>
            <p:cNvSpPr/>
            <p:nvPr/>
          </p:nvSpPr>
          <p:spPr>
            <a:xfrm>
              <a:off x="41231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3660;p69"/>
            <p:cNvSpPr/>
            <p:nvPr/>
          </p:nvSpPr>
          <p:spPr>
            <a:xfrm>
              <a:off x="41231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3661;p69"/>
            <p:cNvSpPr/>
            <p:nvPr/>
          </p:nvSpPr>
          <p:spPr>
            <a:xfrm>
              <a:off x="40469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3662;p69"/>
            <p:cNvSpPr/>
            <p:nvPr/>
          </p:nvSpPr>
          <p:spPr>
            <a:xfrm>
              <a:off x="40469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3663;p69"/>
            <p:cNvSpPr/>
            <p:nvPr/>
          </p:nvSpPr>
          <p:spPr>
            <a:xfrm>
              <a:off x="40469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3664;p69"/>
            <p:cNvSpPr/>
            <p:nvPr/>
          </p:nvSpPr>
          <p:spPr>
            <a:xfrm>
              <a:off x="40469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3665;p69"/>
            <p:cNvSpPr/>
            <p:nvPr/>
          </p:nvSpPr>
          <p:spPr>
            <a:xfrm>
              <a:off x="40469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3666;p69"/>
            <p:cNvSpPr/>
            <p:nvPr/>
          </p:nvSpPr>
          <p:spPr>
            <a:xfrm>
              <a:off x="40469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3667;p69"/>
            <p:cNvSpPr/>
            <p:nvPr/>
          </p:nvSpPr>
          <p:spPr>
            <a:xfrm>
              <a:off x="40469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3668;p69"/>
            <p:cNvSpPr/>
            <p:nvPr/>
          </p:nvSpPr>
          <p:spPr>
            <a:xfrm>
              <a:off x="40469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3669;p69"/>
            <p:cNvSpPr/>
            <p:nvPr/>
          </p:nvSpPr>
          <p:spPr>
            <a:xfrm>
              <a:off x="39709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3670;p69"/>
            <p:cNvSpPr/>
            <p:nvPr/>
          </p:nvSpPr>
          <p:spPr>
            <a:xfrm>
              <a:off x="39709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3671;p69"/>
            <p:cNvSpPr/>
            <p:nvPr/>
          </p:nvSpPr>
          <p:spPr>
            <a:xfrm>
              <a:off x="39709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3672;p69"/>
            <p:cNvSpPr/>
            <p:nvPr/>
          </p:nvSpPr>
          <p:spPr>
            <a:xfrm>
              <a:off x="39709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3673;p69"/>
            <p:cNvSpPr/>
            <p:nvPr/>
          </p:nvSpPr>
          <p:spPr>
            <a:xfrm>
              <a:off x="39709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3674;p69"/>
            <p:cNvSpPr/>
            <p:nvPr/>
          </p:nvSpPr>
          <p:spPr>
            <a:xfrm>
              <a:off x="39709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3675;p69"/>
            <p:cNvSpPr/>
            <p:nvPr/>
          </p:nvSpPr>
          <p:spPr>
            <a:xfrm>
              <a:off x="39709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3676;p69"/>
            <p:cNvSpPr/>
            <p:nvPr/>
          </p:nvSpPr>
          <p:spPr>
            <a:xfrm>
              <a:off x="39709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3677;p69"/>
            <p:cNvSpPr/>
            <p:nvPr/>
          </p:nvSpPr>
          <p:spPr>
            <a:xfrm>
              <a:off x="39709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3678;p69"/>
            <p:cNvSpPr/>
            <p:nvPr/>
          </p:nvSpPr>
          <p:spPr>
            <a:xfrm>
              <a:off x="38947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3679;p69"/>
            <p:cNvSpPr/>
            <p:nvPr/>
          </p:nvSpPr>
          <p:spPr>
            <a:xfrm>
              <a:off x="38947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3680;p69"/>
            <p:cNvSpPr/>
            <p:nvPr/>
          </p:nvSpPr>
          <p:spPr>
            <a:xfrm>
              <a:off x="38947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3681;p69"/>
            <p:cNvSpPr/>
            <p:nvPr/>
          </p:nvSpPr>
          <p:spPr>
            <a:xfrm>
              <a:off x="38947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3682;p69"/>
            <p:cNvSpPr/>
            <p:nvPr/>
          </p:nvSpPr>
          <p:spPr>
            <a:xfrm>
              <a:off x="38947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3683;p69"/>
            <p:cNvSpPr/>
            <p:nvPr/>
          </p:nvSpPr>
          <p:spPr>
            <a:xfrm>
              <a:off x="3894725" y="1571400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3684;p69"/>
            <p:cNvSpPr/>
            <p:nvPr/>
          </p:nvSpPr>
          <p:spPr>
            <a:xfrm>
              <a:off x="38947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3685;p69"/>
            <p:cNvSpPr/>
            <p:nvPr/>
          </p:nvSpPr>
          <p:spPr>
            <a:xfrm>
              <a:off x="38947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3686;p69"/>
            <p:cNvSpPr/>
            <p:nvPr/>
          </p:nvSpPr>
          <p:spPr>
            <a:xfrm>
              <a:off x="38947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3687;p69"/>
            <p:cNvSpPr/>
            <p:nvPr/>
          </p:nvSpPr>
          <p:spPr>
            <a:xfrm>
              <a:off x="38947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3688;p69"/>
            <p:cNvSpPr/>
            <p:nvPr/>
          </p:nvSpPr>
          <p:spPr>
            <a:xfrm>
              <a:off x="38185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3689;p69"/>
            <p:cNvSpPr/>
            <p:nvPr/>
          </p:nvSpPr>
          <p:spPr>
            <a:xfrm>
              <a:off x="38185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3690;p69"/>
            <p:cNvSpPr/>
            <p:nvPr/>
          </p:nvSpPr>
          <p:spPr>
            <a:xfrm>
              <a:off x="38185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3691;p69"/>
            <p:cNvSpPr/>
            <p:nvPr/>
          </p:nvSpPr>
          <p:spPr>
            <a:xfrm>
              <a:off x="38185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3692;p69"/>
            <p:cNvSpPr/>
            <p:nvPr/>
          </p:nvSpPr>
          <p:spPr>
            <a:xfrm>
              <a:off x="38185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3693;p69"/>
            <p:cNvSpPr/>
            <p:nvPr/>
          </p:nvSpPr>
          <p:spPr>
            <a:xfrm>
              <a:off x="38185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3694;p69"/>
            <p:cNvSpPr/>
            <p:nvPr/>
          </p:nvSpPr>
          <p:spPr>
            <a:xfrm>
              <a:off x="38185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3695;p69"/>
            <p:cNvSpPr/>
            <p:nvPr/>
          </p:nvSpPr>
          <p:spPr>
            <a:xfrm>
              <a:off x="38185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3696;p69"/>
            <p:cNvSpPr/>
            <p:nvPr/>
          </p:nvSpPr>
          <p:spPr>
            <a:xfrm>
              <a:off x="38185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3697;p69"/>
            <p:cNvSpPr/>
            <p:nvPr/>
          </p:nvSpPr>
          <p:spPr>
            <a:xfrm>
              <a:off x="38185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3698;p69"/>
            <p:cNvSpPr/>
            <p:nvPr/>
          </p:nvSpPr>
          <p:spPr>
            <a:xfrm>
              <a:off x="38185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3699;p69"/>
            <p:cNvSpPr/>
            <p:nvPr/>
          </p:nvSpPr>
          <p:spPr>
            <a:xfrm>
              <a:off x="37423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3700;p69"/>
            <p:cNvSpPr/>
            <p:nvPr/>
          </p:nvSpPr>
          <p:spPr>
            <a:xfrm>
              <a:off x="37423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3701;p69"/>
            <p:cNvSpPr/>
            <p:nvPr/>
          </p:nvSpPr>
          <p:spPr>
            <a:xfrm>
              <a:off x="37423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3702;p69"/>
            <p:cNvSpPr/>
            <p:nvPr/>
          </p:nvSpPr>
          <p:spPr>
            <a:xfrm>
              <a:off x="37423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3703;p69"/>
            <p:cNvSpPr/>
            <p:nvPr/>
          </p:nvSpPr>
          <p:spPr>
            <a:xfrm>
              <a:off x="37423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3704;p69"/>
            <p:cNvSpPr/>
            <p:nvPr/>
          </p:nvSpPr>
          <p:spPr>
            <a:xfrm>
              <a:off x="37423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3705;p69"/>
            <p:cNvSpPr/>
            <p:nvPr/>
          </p:nvSpPr>
          <p:spPr>
            <a:xfrm>
              <a:off x="37423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3706;p69"/>
            <p:cNvSpPr/>
            <p:nvPr/>
          </p:nvSpPr>
          <p:spPr>
            <a:xfrm>
              <a:off x="37423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3707;p69"/>
            <p:cNvSpPr/>
            <p:nvPr/>
          </p:nvSpPr>
          <p:spPr>
            <a:xfrm>
              <a:off x="37423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3708;p69"/>
            <p:cNvSpPr/>
            <p:nvPr/>
          </p:nvSpPr>
          <p:spPr>
            <a:xfrm>
              <a:off x="36661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3709;p69"/>
            <p:cNvSpPr/>
            <p:nvPr/>
          </p:nvSpPr>
          <p:spPr>
            <a:xfrm>
              <a:off x="36661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3710;p69"/>
            <p:cNvSpPr/>
            <p:nvPr/>
          </p:nvSpPr>
          <p:spPr>
            <a:xfrm>
              <a:off x="36661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3711;p69"/>
            <p:cNvSpPr/>
            <p:nvPr/>
          </p:nvSpPr>
          <p:spPr>
            <a:xfrm>
              <a:off x="36661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3712;p69"/>
            <p:cNvSpPr/>
            <p:nvPr/>
          </p:nvSpPr>
          <p:spPr>
            <a:xfrm>
              <a:off x="366610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3713;p69"/>
            <p:cNvSpPr/>
            <p:nvPr/>
          </p:nvSpPr>
          <p:spPr>
            <a:xfrm>
              <a:off x="35898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3714;p69"/>
            <p:cNvSpPr/>
            <p:nvPr/>
          </p:nvSpPr>
          <p:spPr>
            <a:xfrm>
              <a:off x="35898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3715;p69"/>
            <p:cNvSpPr/>
            <p:nvPr/>
          </p:nvSpPr>
          <p:spPr>
            <a:xfrm>
              <a:off x="35898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3716;p69"/>
            <p:cNvSpPr/>
            <p:nvPr/>
          </p:nvSpPr>
          <p:spPr>
            <a:xfrm>
              <a:off x="35898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3717;p69"/>
            <p:cNvSpPr/>
            <p:nvPr/>
          </p:nvSpPr>
          <p:spPr>
            <a:xfrm>
              <a:off x="35898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3718;p69"/>
            <p:cNvSpPr/>
            <p:nvPr/>
          </p:nvSpPr>
          <p:spPr>
            <a:xfrm>
              <a:off x="35136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3719;p69"/>
            <p:cNvSpPr/>
            <p:nvPr/>
          </p:nvSpPr>
          <p:spPr>
            <a:xfrm>
              <a:off x="35136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3720;p69"/>
            <p:cNvSpPr/>
            <p:nvPr/>
          </p:nvSpPr>
          <p:spPr>
            <a:xfrm>
              <a:off x="35136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3721;p69"/>
            <p:cNvSpPr/>
            <p:nvPr/>
          </p:nvSpPr>
          <p:spPr>
            <a:xfrm>
              <a:off x="35136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3722;p69"/>
            <p:cNvSpPr/>
            <p:nvPr/>
          </p:nvSpPr>
          <p:spPr>
            <a:xfrm>
              <a:off x="35136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3723;p69"/>
            <p:cNvSpPr/>
            <p:nvPr/>
          </p:nvSpPr>
          <p:spPr>
            <a:xfrm>
              <a:off x="35136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3724;p69"/>
            <p:cNvSpPr/>
            <p:nvPr/>
          </p:nvSpPr>
          <p:spPr>
            <a:xfrm>
              <a:off x="35136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3725;p69"/>
            <p:cNvSpPr/>
            <p:nvPr/>
          </p:nvSpPr>
          <p:spPr>
            <a:xfrm>
              <a:off x="34374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3726;p69"/>
            <p:cNvSpPr/>
            <p:nvPr/>
          </p:nvSpPr>
          <p:spPr>
            <a:xfrm>
              <a:off x="34374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3727;p69"/>
            <p:cNvSpPr/>
            <p:nvPr/>
          </p:nvSpPr>
          <p:spPr>
            <a:xfrm>
              <a:off x="34374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3728;p69"/>
            <p:cNvSpPr/>
            <p:nvPr/>
          </p:nvSpPr>
          <p:spPr>
            <a:xfrm>
              <a:off x="34374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3729;p69"/>
            <p:cNvSpPr/>
            <p:nvPr/>
          </p:nvSpPr>
          <p:spPr>
            <a:xfrm>
              <a:off x="34374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3730;p69"/>
            <p:cNvSpPr/>
            <p:nvPr/>
          </p:nvSpPr>
          <p:spPr>
            <a:xfrm>
              <a:off x="34374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3731;p69"/>
            <p:cNvSpPr/>
            <p:nvPr/>
          </p:nvSpPr>
          <p:spPr>
            <a:xfrm>
              <a:off x="34374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3732;p69"/>
            <p:cNvSpPr/>
            <p:nvPr/>
          </p:nvSpPr>
          <p:spPr>
            <a:xfrm>
              <a:off x="33614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3733;p69"/>
            <p:cNvSpPr/>
            <p:nvPr/>
          </p:nvSpPr>
          <p:spPr>
            <a:xfrm>
              <a:off x="33614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3734;p69"/>
            <p:cNvSpPr/>
            <p:nvPr/>
          </p:nvSpPr>
          <p:spPr>
            <a:xfrm>
              <a:off x="33614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3735;p69"/>
            <p:cNvSpPr/>
            <p:nvPr/>
          </p:nvSpPr>
          <p:spPr>
            <a:xfrm>
              <a:off x="33614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3736;p69"/>
            <p:cNvSpPr/>
            <p:nvPr/>
          </p:nvSpPr>
          <p:spPr>
            <a:xfrm>
              <a:off x="32852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3737;p69"/>
            <p:cNvSpPr/>
            <p:nvPr/>
          </p:nvSpPr>
          <p:spPr>
            <a:xfrm>
              <a:off x="31328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3738;p69"/>
            <p:cNvSpPr/>
            <p:nvPr/>
          </p:nvSpPr>
          <p:spPr>
            <a:xfrm>
              <a:off x="30568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3739;p69"/>
            <p:cNvSpPr/>
            <p:nvPr/>
          </p:nvSpPr>
          <p:spPr>
            <a:xfrm>
              <a:off x="3056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3740;p69"/>
            <p:cNvSpPr/>
            <p:nvPr/>
          </p:nvSpPr>
          <p:spPr>
            <a:xfrm>
              <a:off x="29805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3741;p69"/>
            <p:cNvSpPr/>
            <p:nvPr/>
          </p:nvSpPr>
          <p:spPr>
            <a:xfrm>
              <a:off x="29805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3742;p69"/>
            <p:cNvSpPr/>
            <p:nvPr/>
          </p:nvSpPr>
          <p:spPr>
            <a:xfrm>
              <a:off x="29805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3743;p69"/>
            <p:cNvSpPr/>
            <p:nvPr/>
          </p:nvSpPr>
          <p:spPr>
            <a:xfrm>
              <a:off x="29805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3744;p69"/>
            <p:cNvSpPr/>
            <p:nvPr/>
          </p:nvSpPr>
          <p:spPr>
            <a:xfrm>
              <a:off x="29805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3745;p69"/>
            <p:cNvSpPr/>
            <p:nvPr/>
          </p:nvSpPr>
          <p:spPr>
            <a:xfrm>
              <a:off x="29805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3746;p69"/>
            <p:cNvSpPr/>
            <p:nvPr/>
          </p:nvSpPr>
          <p:spPr>
            <a:xfrm>
              <a:off x="29043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3747;p69"/>
            <p:cNvSpPr/>
            <p:nvPr/>
          </p:nvSpPr>
          <p:spPr>
            <a:xfrm>
              <a:off x="29043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3748;p69"/>
            <p:cNvSpPr/>
            <p:nvPr/>
          </p:nvSpPr>
          <p:spPr>
            <a:xfrm>
              <a:off x="29043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3749;p69"/>
            <p:cNvSpPr/>
            <p:nvPr/>
          </p:nvSpPr>
          <p:spPr>
            <a:xfrm>
              <a:off x="29043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3750;p69"/>
            <p:cNvSpPr/>
            <p:nvPr/>
          </p:nvSpPr>
          <p:spPr>
            <a:xfrm>
              <a:off x="29043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3751;p69"/>
            <p:cNvSpPr/>
            <p:nvPr/>
          </p:nvSpPr>
          <p:spPr>
            <a:xfrm>
              <a:off x="29043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3752;p69"/>
            <p:cNvSpPr/>
            <p:nvPr/>
          </p:nvSpPr>
          <p:spPr>
            <a:xfrm>
              <a:off x="29043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3753;p69"/>
            <p:cNvSpPr/>
            <p:nvPr/>
          </p:nvSpPr>
          <p:spPr>
            <a:xfrm>
              <a:off x="28281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3754;p69"/>
            <p:cNvSpPr/>
            <p:nvPr/>
          </p:nvSpPr>
          <p:spPr>
            <a:xfrm>
              <a:off x="28281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3755;p69"/>
            <p:cNvSpPr/>
            <p:nvPr/>
          </p:nvSpPr>
          <p:spPr>
            <a:xfrm>
              <a:off x="28281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3756;p69"/>
            <p:cNvSpPr/>
            <p:nvPr/>
          </p:nvSpPr>
          <p:spPr>
            <a:xfrm>
              <a:off x="28281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3757;p69"/>
            <p:cNvSpPr/>
            <p:nvPr/>
          </p:nvSpPr>
          <p:spPr>
            <a:xfrm>
              <a:off x="28281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3758;p69"/>
            <p:cNvSpPr/>
            <p:nvPr/>
          </p:nvSpPr>
          <p:spPr>
            <a:xfrm>
              <a:off x="28281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3759;p69"/>
            <p:cNvSpPr/>
            <p:nvPr/>
          </p:nvSpPr>
          <p:spPr>
            <a:xfrm>
              <a:off x="28281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3760;p69"/>
            <p:cNvSpPr/>
            <p:nvPr/>
          </p:nvSpPr>
          <p:spPr>
            <a:xfrm>
              <a:off x="282815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3761;p69"/>
            <p:cNvSpPr/>
            <p:nvPr/>
          </p:nvSpPr>
          <p:spPr>
            <a:xfrm>
              <a:off x="27519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3762;p69"/>
            <p:cNvSpPr/>
            <p:nvPr/>
          </p:nvSpPr>
          <p:spPr>
            <a:xfrm>
              <a:off x="27519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3763;p69"/>
            <p:cNvSpPr/>
            <p:nvPr/>
          </p:nvSpPr>
          <p:spPr>
            <a:xfrm>
              <a:off x="27519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3764;p69"/>
            <p:cNvSpPr/>
            <p:nvPr/>
          </p:nvSpPr>
          <p:spPr>
            <a:xfrm>
              <a:off x="27519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3765;p69"/>
            <p:cNvSpPr/>
            <p:nvPr/>
          </p:nvSpPr>
          <p:spPr>
            <a:xfrm>
              <a:off x="27519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3766;p69"/>
            <p:cNvSpPr/>
            <p:nvPr/>
          </p:nvSpPr>
          <p:spPr>
            <a:xfrm>
              <a:off x="275195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3767;p69"/>
            <p:cNvSpPr/>
            <p:nvPr/>
          </p:nvSpPr>
          <p:spPr>
            <a:xfrm>
              <a:off x="27519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3768;p69"/>
            <p:cNvSpPr/>
            <p:nvPr/>
          </p:nvSpPr>
          <p:spPr>
            <a:xfrm>
              <a:off x="2751950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3769;p69"/>
            <p:cNvSpPr/>
            <p:nvPr/>
          </p:nvSpPr>
          <p:spPr>
            <a:xfrm>
              <a:off x="2675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3770;p69"/>
            <p:cNvSpPr/>
            <p:nvPr/>
          </p:nvSpPr>
          <p:spPr>
            <a:xfrm>
              <a:off x="2675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3771;p69"/>
            <p:cNvSpPr/>
            <p:nvPr/>
          </p:nvSpPr>
          <p:spPr>
            <a:xfrm>
              <a:off x="2675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3772;p69"/>
            <p:cNvSpPr/>
            <p:nvPr/>
          </p:nvSpPr>
          <p:spPr>
            <a:xfrm>
              <a:off x="2675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3773;p69"/>
            <p:cNvSpPr/>
            <p:nvPr/>
          </p:nvSpPr>
          <p:spPr>
            <a:xfrm>
              <a:off x="26759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3774;p69"/>
            <p:cNvSpPr/>
            <p:nvPr/>
          </p:nvSpPr>
          <p:spPr>
            <a:xfrm>
              <a:off x="26759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3775;p69"/>
            <p:cNvSpPr/>
            <p:nvPr/>
          </p:nvSpPr>
          <p:spPr>
            <a:xfrm>
              <a:off x="26759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3776;p69"/>
            <p:cNvSpPr/>
            <p:nvPr/>
          </p:nvSpPr>
          <p:spPr>
            <a:xfrm>
              <a:off x="26759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3777;p69"/>
            <p:cNvSpPr/>
            <p:nvPr/>
          </p:nvSpPr>
          <p:spPr>
            <a:xfrm>
              <a:off x="25997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3778;p69"/>
            <p:cNvSpPr/>
            <p:nvPr/>
          </p:nvSpPr>
          <p:spPr>
            <a:xfrm>
              <a:off x="25997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3779;p69"/>
            <p:cNvSpPr/>
            <p:nvPr/>
          </p:nvSpPr>
          <p:spPr>
            <a:xfrm>
              <a:off x="25997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3780;p69"/>
            <p:cNvSpPr/>
            <p:nvPr/>
          </p:nvSpPr>
          <p:spPr>
            <a:xfrm>
              <a:off x="25997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3781;p69"/>
            <p:cNvSpPr/>
            <p:nvPr/>
          </p:nvSpPr>
          <p:spPr>
            <a:xfrm>
              <a:off x="25997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3782;p69"/>
            <p:cNvSpPr/>
            <p:nvPr/>
          </p:nvSpPr>
          <p:spPr>
            <a:xfrm>
              <a:off x="25997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3783;p69"/>
            <p:cNvSpPr/>
            <p:nvPr/>
          </p:nvSpPr>
          <p:spPr>
            <a:xfrm>
              <a:off x="259972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3784;p69"/>
            <p:cNvSpPr/>
            <p:nvPr/>
          </p:nvSpPr>
          <p:spPr>
            <a:xfrm>
              <a:off x="259972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3785;p69"/>
            <p:cNvSpPr/>
            <p:nvPr/>
          </p:nvSpPr>
          <p:spPr>
            <a:xfrm>
              <a:off x="259972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3786;p69"/>
            <p:cNvSpPr/>
            <p:nvPr/>
          </p:nvSpPr>
          <p:spPr>
            <a:xfrm>
              <a:off x="25235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3787;p69"/>
            <p:cNvSpPr/>
            <p:nvPr/>
          </p:nvSpPr>
          <p:spPr>
            <a:xfrm>
              <a:off x="25235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3788;p69"/>
            <p:cNvSpPr/>
            <p:nvPr/>
          </p:nvSpPr>
          <p:spPr>
            <a:xfrm>
              <a:off x="25235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3789;p69"/>
            <p:cNvSpPr/>
            <p:nvPr/>
          </p:nvSpPr>
          <p:spPr>
            <a:xfrm>
              <a:off x="2523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3790;p69"/>
            <p:cNvSpPr/>
            <p:nvPr/>
          </p:nvSpPr>
          <p:spPr>
            <a:xfrm>
              <a:off x="2523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3791;p69"/>
            <p:cNvSpPr/>
            <p:nvPr/>
          </p:nvSpPr>
          <p:spPr>
            <a:xfrm>
              <a:off x="25235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3792;p69"/>
            <p:cNvSpPr/>
            <p:nvPr/>
          </p:nvSpPr>
          <p:spPr>
            <a:xfrm>
              <a:off x="25235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3793;p69"/>
            <p:cNvSpPr/>
            <p:nvPr/>
          </p:nvSpPr>
          <p:spPr>
            <a:xfrm>
              <a:off x="2523500" y="11905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3794;p69"/>
            <p:cNvSpPr/>
            <p:nvPr/>
          </p:nvSpPr>
          <p:spPr>
            <a:xfrm>
              <a:off x="25235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3795;p69"/>
            <p:cNvSpPr/>
            <p:nvPr/>
          </p:nvSpPr>
          <p:spPr>
            <a:xfrm>
              <a:off x="25235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3796;p69"/>
            <p:cNvSpPr/>
            <p:nvPr/>
          </p:nvSpPr>
          <p:spPr>
            <a:xfrm>
              <a:off x="24473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3797;p69"/>
            <p:cNvSpPr/>
            <p:nvPr/>
          </p:nvSpPr>
          <p:spPr>
            <a:xfrm>
              <a:off x="24473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3798;p69"/>
            <p:cNvSpPr/>
            <p:nvPr/>
          </p:nvSpPr>
          <p:spPr>
            <a:xfrm>
              <a:off x="24473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3799;p69"/>
            <p:cNvSpPr/>
            <p:nvPr/>
          </p:nvSpPr>
          <p:spPr>
            <a:xfrm>
              <a:off x="24473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3800;p69"/>
            <p:cNvSpPr/>
            <p:nvPr/>
          </p:nvSpPr>
          <p:spPr>
            <a:xfrm>
              <a:off x="24473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3801;p69"/>
            <p:cNvSpPr/>
            <p:nvPr/>
          </p:nvSpPr>
          <p:spPr>
            <a:xfrm>
              <a:off x="24473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3802;p69"/>
            <p:cNvSpPr/>
            <p:nvPr/>
          </p:nvSpPr>
          <p:spPr>
            <a:xfrm>
              <a:off x="2447300" y="12665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3803;p69"/>
            <p:cNvSpPr/>
            <p:nvPr/>
          </p:nvSpPr>
          <p:spPr>
            <a:xfrm>
              <a:off x="24473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3804;p69"/>
            <p:cNvSpPr/>
            <p:nvPr/>
          </p:nvSpPr>
          <p:spPr>
            <a:xfrm>
              <a:off x="2447300" y="11143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3805;p69"/>
            <p:cNvSpPr/>
            <p:nvPr/>
          </p:nvSpPr>
          <p:spPr>
            <a:xfrm>
              <a:off x="24473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3806;p69"/>
            <p:cNvSpPr/>
            <p:nvPr/>
          </p:nvSpPr>
          <p:spPr>
            <a:xfrm>
              <a:off x="2371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3807;p69"/>
            <p:cNvSpPr/>
            <p:nvPr/>
          </p:nvSpPr>
          <p:spPr>
            <a:xfrm>
              <a:off x="2371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3808;p69"/>
            <p:cNvSpPr/>
            <p:nvPr/>
          </p:nvSpPr>
          <p:spPr>
            <a:xfrm>
              <a:off x="2371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3809;p69"/>
            <p:cNvSpPr/>
            <p:nvPr/>
          </p:nvSpPr>
          <p:spPr>
            <a:xfrm>
              <a:off x="2371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3810;p69"/>
            <p:cNvSpPr/>
            <p:nvPr/>
          </p:nvSpPr>
          <p:spPr>
            <a:xfrm>
              <a:off x="2371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3811;p69"/>
            <p:cNvSpPr/>
            <p:nvPr/>
          </p:nvSpPr>
          <p:spPr>
            <a:xfrm>
              <a:off x="23712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3812;p69"/>
            <p:cNvSpPr/>
            <p:nvPr/>
          </p:nvSpPr>
          <p:spPr>
            <a:xfrm>
              <a:off x="23712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3813;p69"/>
            <p:cNvSpPr/>
            <p:nvPr/>
          </p:nvSpPr>
          <p:spPr>
            <a:xfrm>
              <a:off x="23712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3814;p69"/>
            <p:cNvSpPr/>
            <p:nvPr/>
          </p:nvSpPr>
          <p:spPr>
            <a:xfrm>
              <a:off x="237127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3815;p69"/>
            <p:cNvSpPr/>
            <p:nvPr/>
          </p:nvSpPr>
          <p:spPr>
            <a:xfrm>
              <a:off x="22950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3816;p69"/>
            <p:cNvSpPr/>
            <p:nvPr/>
          </p:nvSpPr>
          <p:spPr>
            <a:xfrm>
              <a:off x="22950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3817;p69"/>
            <p:cNvSpPr/>
            <p:nvPr/>
          </p:nvSpPr>
          <p:spPr>
            <a:xfrm>
              <a:off x="22950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3818;p69"/>
            <p:cNvSpPr/>
            <p:nvPr/>
          </p:nvSpPr>
          <p:spPr>
            <a:xfrm>
              <a:off x="22950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3819;p69"/>
            <p:cNvSpPr/>
            <p:nvPr/>
          </p:nvSpPr>
          <p:spPr>
            <a:xfrm>
              <a:off x="22186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3820;p69"/>
            <p:cNvSpPr/>
            <p:nvPr/>
          </p:nvSpPr>
          <p:spPr>
            <a:xfrm>
              <a:off x="22186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3821;p69"/>
            <p:cNvSpPr/>
            <p:nvPr/>
          </p:nvSpPr>
          <p:spPr>
            <a:xfrm>
              <a:off x="22186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3822;p69"/>
            <p:cNvSpPr/>
            <p:nvPr/>
          </p:nvSpPr>
          <p:spPr>
            <a:xfrm>
              <a:off x="21424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3823;p69"/>
            <p:cNvSpPr/>
            <p:nvPr/>
          </p:nvSpPr>
          <p:spPr>
            <a:xfrm>
              <a:off x="214242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3824;p69"/>
            <p:cNvSpPr/>
            <p:nvPr/>
          </p:nvSpPr>
          <p:spPr>
            <a:xfrm>
              <a:off x="27519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3825;p69"/>
            <p:cNvSpPr/>
            <p:nvPr/>
          </p:nvSpPr>
          <p:spPr>
            <a:xfrm>
              <a:off x="2751950" y="35519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3826;p69"/>
            <p:cNvSpPr/>
            <p:nvPr/>
          </p:nvSpPr>
          <p:spPr>
            <a:xfrm>
              <a:off x="2751950" y="3475725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3827;p69"/>
            <p:cNvSpPr/>
            <p:nvPr/>
          </p:nvSpPr>
          <p:spPr>
            <a:xfrm>
              <a:off x="2675925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3828;p69"/>
            <p:cNvSpPr/>
            <p:nvPr/>
          </p:nvSpPr>
          <p:spPr>
            <a:xfrm>
              <a:off x="26757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3829;p69"/>
            <p:cNvSpPr/>
            <p:nvPr/>
          </p:nvSpPr>
          <p:spPr>
            <a:xfrm>
              <a:off x="2675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3830;p69"/>
            <p:cNvSpPr/>
            <p:nvPr/>
          </p:nvSpPr>
          <p:spPr>
            <a:xfrm>
              <a:off x="2675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3831;p69"/>
            <p:cNvSpPr/>
            <p:nvPr/>
          </p:nvSpPr>
          <p:spPr>
            <a:xfrm>
              <a:off x="26759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3832;p69"/>
            <p:cNvSpPr/>
            <p:nvPr/>
          </p:nvSpPr>
          <p:spPr>
            <a:xfrm>
              <a:off x="26759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3833;p69"/>
            <p:cNvSpPr/>
            <p:nvPr/>
          </p:nvSpPr>
          <p:spPr>
            <a:xfrm>
              <a:off x="259972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3834;p69"/>
            <p:cNvSpPr/>
            <p:nvPr/>
          </p:nvSpPr>
          <p:spPr>
            <a:xfrm>
              <a:off x="2599725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3835;p69"/>
            <p:cNvSpPr/>
            <p:nvPr/>
          </p:nvSpPr>
          <p:spPr>
            <a:xfrm>
              <a:off x="259972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3836;p69"/>
            <p:cNvSpPr/>
            <p:nvPr/>
          </p:nvSpPr>
          <p:spPr>
            <a:xfrm>
              <a:off x="259972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3837;p69"/>
            <p:cNvSpPr/>
            <p:nvPr/>
          </p:nvSpPr>
          <p:spPr>
            <a:xfrm>
              <a:off x="259972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3838;p69"/>
            <p:cNvSpPr/>
            <p:nvPr/>
          </p:nvSpPr>
          <p:spPr>
            <a:xfrm>
              <a:off x="259972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3839;p69"/>
            <p:cNvSpPr/>
            <p:nvPr/>
          </p:nvSpPr>
          <p:spPr>
            <a:xfrm>
              <a:off x="252350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3840;p69"/>
            <p:cNvSpPr/>
            <p:nvPr/>
          </p:nvSpPr>
          <p:spPr>
            <a:xfrm>
              <a:off x="252350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3841;p69"/>
            <p:cNvSpPr/>
            <p:nvPr/>
          </p:nvSpPr>
          <p:spPr>
            <a:xfrm>
              <a:off x="25235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3842;p69"/>
            <p:cNvSpPr/>
            <p:nvPr/>
          </p:nvSpPr>
          <p:spPr>
            <a:xfrm>
              <a:off x="25235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3843;p69"/>
            <p:cNvSpPr/>
            <p:nvPr/>
          </p:nvSpPr>
          <p:spPr>
            <a:xfrm>
              <a:off x="2523500" y="362795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3844;p69"/>
            <p:cNvSpPr/>
            <p:nvPr/>
          </p:nvSpPr>
          <p:spPr>
            <a:xfrm>
              <a:off x="25235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3845;p69"/>
            <p:cNvSpPr/>
            <p:nvPr/>
          </p:nvSpPr>
          <p:spPr>
            <a:xfrm>
              <a:off x="25235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3846;p69"/>
            <p:cNvSpPr/>
            <p:nvPr/>
          </p:nvSpPr>
          <p:spPr>
            <a:xfrm>
              <a:off x="25235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3847;p69"/>
            <p:cNvSpPr/>
            <p:nvPr/>
          </p:nvSpPr>
          <p:spPr>
            <a:xfrm>
              <a:off x="2447300" y="40852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3848;p69"/>
            <p:cNvSpPr/>
            <p:nvPr/>
          </p:nvSpPr>
          <p:spPr>
            <a:xfrm>
              <a:off x="2447300" y="4009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3849;p69"/>
            <p:cNvSpPr/>
            <p:nvPr/>
          </p:nvSpPr>
          <p:spPr>
            <a:xfrm>
              <a:off x="2447300" y="3932800"/>
              <a:ext cx="62200" cy="53475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3850;p69"/>
            <p:cNvSpPr/>
            <p:nvPr/>
          </p:nvSpPr>
          <p:spPr>
            <a:xfrm>
              <a:off x="2447300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3851;p69"/>
            <p:cNvSpPr/>
            <p:nvPr/>
          </p:nvSpPr>
          <p:spPr>
            <a:xfrm>
              <a:off x="2447300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3852;p69"/>
            <p:cNvSpPr/>
            <p:nvPr/>
          </p:nvSpPr>
          <p:spPr>
            <a:xfrm>
              <a:off x="2447300" y="37041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3853;p69"/>
            <p:cNvSpPr/>
            <p:nvPr/>
          </p:nvSpPr>
          <p:spPr>
            <a:xfrm>
              <a:off x="2447300" y="36279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3854;p69"/>
            <p:cNvSpPr/>
            <p:nvPr/>
          </p:nvSpPr>
          <p:spPr>
            <a:xfrm>
              <a:off x="2447300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3855;p69"/>
            <p:cNvSpPr/>
            <p:nvPr/>
          </p:nvSpPr>
          <p:spPr>
            <a:xfrm>
              <a:off x="2447300" y="34757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3856;p69"/>
            <p:cNvSpPr/>
            <p:nvPr/>
          </p:nvSpPr>
          <p:spPr>
            <a:xfrm>
              <a:off x="2447300" y="33995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3857;p69"/>
            <p:cNvSpPr/>
            <p:nvPr/>
          </p:nvSpPr>
          <p:spPr>
            <a:xfrm>
              <a:off x="2447300" y="332330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3858;p69"/>
            <p:cNvSpPr/>
            <p:nvPr/>
          </p:nvSpPr>
          <p:spPr>
            <a:xfrm>
              <a:off x="237127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3859;p69"/>
            <p:cNvSpPr/>
            <p:nvPr/>
          </p:nvSpPr>
          <p:spPr>
            <a:xfrm>
              <a:off x="237127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3860;p69"/>
            <p:cNvSpPr/>
            <p:nvPr/>
          </p:nvSpPr>
          <p:spPr>
            <a:xfrm>
              <a:off x="2371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3861;p69"/>
            <p:cNvSpPr/>
            <p:nvPr/>
          </p:nvSpPr>
          <p:spPr>
            <a:xfrm>
              <a:off x="2371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3862;p69"/>
            <p:cNvSpPr/>
            <p:nvPr/>
          </p:nvSpPr>
          <p:spPr>
            <a:xfrm>
              <a:off x="237107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3863;p69"/>
            <p:cNvSpPr/>
            <p:nvPr/>
          </p:nvSpPr>
          <p:spPr>
            <a:xfrm>
              <a:off x="237107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3864;p69"/>
            <p:cNvSpPr/>
            <p:nvPr/>
          </p:nvSpPr>
          <p:spPr>
            <a:xfrm>
              <a:off x="237107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3865;p69"/>
            <p:cNvSpPr/>
            <p:nvPr/>
          </p:nvSpPr>
          <p:spPr>
            <a:xfrm>
              <a:off x="237127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3866;p69"/>
            <p:cNvSpPr/>
            <p:nvPr/>
          </p:nvSpPr>
          <p:spPr>
            <a:xfrm>
              <a:off x="237127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3867;p69"/>
            <p:cNvSpPr/>
            <p:nvPr/>
          </p:nvSpPr>
          <p:spPr>
            <a:xfrm>
              <a:off x="237107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3868;p69"/>
            <p:cNvSpPr/>
            <p:nvPr/>
          </p:nvSpPr>
          <p:spPr>
            <a:xfrm>
              <a:off x="23710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3869;p69"/>
            <p:cNvSpPr/>
            <p:nvPr/>
          </p:nvSpPr>
          <p:spPr>
            <a:xfrm>
              <a:off x="23710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3870;p69"/>
            <p:cNvSpPr/>
            <p:nvPr/>
          </p:nvSpPr>
          <p:spPr>
            <a:xfrm>
              <a:off x="23710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3871;p69"/>
            <p:cNvSpPr/>
            <p:nvPr/>
          </p:nvSpPr>
          <p:spPr>
            <a:xfrm>
              <a:off x="23710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3872;p69"/>
            <p:cNvSpPr/>
            <p:nvPr/>
          </p:nvSpPr>
          <p:spPr>
            <a:xfrm>
              <a:off x="2295075" y="43136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3873;p69"/>
            <p:cNvSpPr/>
            <p:nvPr/>
          </p:nvSpPr>
          <p:spPr>
            <a:xfrm>
              <a:off x="2295075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3874;p69"/>
            <p:cNvSpPr/>
            <p:nvPr/>
          </p:nvSpPr>
          <p:spPr>
            <a:xfrm>
              <a:off x="2295075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3875;p69"/>
            <p:cNvSpPr/>
            <p:nvPr/>
          </p:nvSpPr>
          <p:spPr>
            <a:xfrm>
              <a:off x="2295075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3876;p69"/>
            <p:cNvSpPr/>
            <p:nvPr/>
          </p:nvSpPr>
          <p:spPr>
            <a:xfrm>
              <a:off x="2295075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3877;p69"/>
            <p:cNvSpPr/>
            <p:nvPr/>
          </p:nvSpPr>
          <p:spPr>
            <a:xfrm>
              <a:off x="229485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3878;p69"/>
            <p:cNvSpPr/>
            <p:nvPr/>
          </p:nvSpPr>
          <p:spPr>
            <a:xfrm>
              <a:off x="229507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3879;p69"/>
            <p:cNvSpPr/>
            <p:nvPr/>
          </p:nvSpPr>
          <p:spPr>
            <a:xfrm>
              <a:off x="2294850" y="3780375"/>
              <a:ext cx="62625" cy="53475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3880;p69"/>
            <p:cNvSpPr/>
            <p:nvPr/>
          </p:nvSpPr>
          <p:spPr>
            <a:xfrm>
              <a:off x="229507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3881;p69"/>
            <p:cNvSpPr/>
            <p:nvPr/>
          </p:nvSpPr>
          <p:spPr>
            <a:xfrm>
              <a:off x="229507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3882;p69"/>
            <p:cNvSpPr/>
            <p:nvPr/>
          </p:nvSpPr>
          <p:spPr>
            <a:xfrm>
              <a:off x="229507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3883;p69"/>
            <p:cNvSpPr/>
            <p:nvPr/>
          </p:nvSpPr>
          <p:spPr>
            <a:xfrm>
              <a:off x="229507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3884;p69"/>
            <p:cNvSpPr/>
            <p:nvPr/>
          </p:nvSpPr>
          <p:spPr>
            <a:xfrm>
              <a:off x="2295075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3885;p69"/>
            <p:cNvSpPr/>
            <p:nvPr/>
          </p:nvSpPr>
          <p:spPr>
            <a:xfrm>
              <a:off x="22949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3886;p69"/>
            <p:cNvSpPr/>
            <p:nvPr/>
          </p:nvSpPr>
          <p:spPr>
            <a:xfrm>
              <a:off x="229492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3887;p69"/>
            <p:cNvSpPr/>
            <p:nvPr/>
          </p:nvSpPr>
          <p:spPr>
            <a:xfrm>
              <a:off x="2295075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3888;p69"/>
            <p:cNvSpPr/>
            <p:nvPr/>
          </p:nvSpPr>
          <p:spPr>
            <a:xfrm>
              <a:off x="22950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3889;p69"/>
            <p:cNvSpPr/>
            <p:nvPr/>
          </p:nvSpPr>
          <p:spPr>
            <a:xfrm>
              <a:off x="22186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3890;p69"/>
            <p:cNvSpPr/>
            <p:nvPr/>
          </p:nvSpPr>
          <p:spPr>
            <a:xfrm>
              <a:off x="2218650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3891;p69"/>
            <p:cNvSpPr/>
            <p:nvPr/>
          </p:nvSpPr>
          <p:spPr>
            <a:xfrm>
              <a:off x="2218650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3892;p69"/>
            <p:cNvSpPr/>
            <p:nvPr/>
          </p:nvSpPr>
          <p:spPr>
            <a:xfrm>
              <a:off x="2218650" y="41614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3893;p69"/>
            <p:cNvSpPr/>
            <p:nvPr/>
          </p:nvSpPr>
          <p:spPr>
            <a:xfrm>
              <a:off x="22186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3894;p69"/>
            <p:cNvSpPr/>
            <p:nvPr/>
          </p:nvSpPr>
          <p:spPr>
            <a:xfrm>
              <a:off x="22186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3895;p69"/>
            <p:cNvSpPr/>
            <p:nvPr/>
          </p:nvSpPr>
          <p:spPr>
            <a:xfrm>
              <a:off x="221865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3896;p69"/>
            <p:cNvSpPr/>
            <p:nvPr/>
          </p:nvSpPr>
          <p:spPr>
            <a:xfrm>
              <a:off x="221865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3897;p69"/>
            <p:cNvSpPr/>
            <p:nvPr/>
          </p:nvSpPr>
          <p:spPr>
            <a:xfrm>
              <a:off x="221865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3898;p69"/>
            <p:cNvSpPr/>
            <p:nvPr/>
          </p:nvSpPr>
          <p:spPr>
            <a:xfrm>
              <a:off x="22186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3899;p69"/>
            <p:cNvSpPr/>
            <p:nvPr/>
          </p:nvSpPr>
          <p:spPr>
            <a:xfrm>
              <a:off x="22186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3900;p69"/>
            <p:cNvSpPr/>
            <p:nvPr/>
          </p:nvSpPr>
          <p:spPr>
            <a:xfrm>
              <a:off x="221865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3901;p69"/>
            <p:cNvSpPr/>
            <p:nvPr/>
          </p:nvSpPr>
          <p:spPr>
            <a:xfrm>
              <a:off x="22186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3902;p69"/>
            <p:cNvSpPr/>
            <p:nvPr/>
          </p:nvSpPr>
          <p:spPr>
            <a:xfrm>
              <a:off x="22186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3903;p69"/>
            <p:cNvSpPr/>
            <p:nvPr/>
          </p:nvSpPr>
          <p:spPr>
            <a:xfrm>
              <a:off x="22186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3904;p69"/>
            <p:cNvSpPr/>
            <p:nvPr/>
          </p:nvSpPr>
          <p:spPr>
            <a:xfrm>
              <a:off x="2218650" y="3247075"/>
              <a:ext cx="62425" cy="53500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3905;p69"/>
            <p:cNvSpPr/>
            <p:nvPr/>
          </p:nvSpPr>
          <p:spPr>
            <a:xfrm>
              <a:off x="221865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3906;p69"/>
            <p:cNvSpPr/>
            <p:nvPr/>
          </p:nvSpPr>
          <p:spPr>
            <a:xfrm>
              <a:off x="22186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3907;p69"/>
            <p:cNvSpPr/>
            <p:nvPr/>
          </p:nvSpPr>
          <p:spPr>
            <a:xfrm>
              <a:off x="22186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3908;p69"/>
            <p:cNvSpPr/>
            <p:nvPr/>
          </p:nvSpPr>
          <p:spPr>
            <a:xfrm>
              <a:off x="22186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3909;p69"/>
            <p:cNvSpPr/>
            <p:nvPr/>
          </p:nvSpPr>
          <p:spPr>
            <a:xfrm>
              <a:off x="2142425" y="46183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3910;p69"/>
            <p:cNvSpPr/>
            <p:nvPr/>
          </p:nvSpPr>
          <p:spPr>
            <a:xfrm>
              <a:off x="214242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3911;p69"/>
            <p:cNvSpPr/>
            <p:nvPr/>
          </p:nvSpPr>
          <p:spPr>
            <a:xfrm>
              <a:off x="2142425" y="43136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3912;p69"/>
            <p:cNvSpPr/>
            <p:nvPr/>
          </p:nvSpPr>
          <p:spPr>
            <a:xfrm>
              <a:off x="214242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3913;p69"/>
            <p:cNvSpPr/>
            <p:nvPr/>
          </p:nvSpPr>
          <p:spPr>
            <a:xfrm>
              <a:off x="2142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3914;p69"/>
            <p:cNvSpPr/>
            <p:nvPr/>
          </p:nvSpPr>
          <p:spPr>
            <a:xfrm>
              <a:off x="2142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3915;p69"/>
            <p:cNvSpPr/>
            <p:nvPr/>
          </p:nvSpPr>
          <p:spPr>
            <a:xfrm>
              <a:off x="2142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3916;p69"/>
            <p:cNvSpPr/>
            <p:nvPr/>
          </p:nvSpPr>
          <p:spPr>
            <a:xfrm>
              <a:off x="214242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3917;p69"/>
            <p:cNvSpPr/>
            <p:nvPr/>
          </p:nvSpPr>
          <p:spPr>
            <a:xfrm>
              <a:off x="214242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3918;p69"/>
            <p:cNvSpPr/>
            <p:nvPr/>
          </p:nvSpPr>
          <p:spPr>
            <a:xfrm>
              <a:off x="21424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3919;p69"/>
            <p:cNvSpPr/>
            <p:nvPr/>
          </p:nvSpPr>
          <p:spPr>
            <a:xfrm>
              <a:off x="214242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3920;p69"/>
            <p:cNvSpPr/>
            <p:nvPr/>
          </p:nvSpPr>
          <p:spPr>
            <a:xfrm>
              <a:off x="21424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3921;p69"/>
            <p:cNvSpPr/>
            <p:nvPr/>
          </p:nvSpPr>
          <p:spPr>
            <a:xfrm>
              <a:off x="214242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3922;p69"/>
            <p:cNvSpPr/>
            <p:nvPr/>
          </p:nvSpPr>
          <p:spPr>
            <a:xfrm>
              <a:off x="214242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3923;p69"/>
            <p:cNvSpPr/>
            <p:nvPr/>
          </p:nvSpPr>
          <p:spPr>
            <a:xfrm>
              <a:off x="214242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3924;p69"/>
            <p:cNvSpPr/>
            <p:nvPr/>
          </p:nvSpPr>
          <p:spPr>
            <a:xfrm>
              <a:off x="21424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3925;p69"/>
            <p:cNvSpPr/>
            <p:nvPr/>
          </p:nvSpPr>
          <p:spPr>
            <a:xfrm>
              <a:off x="21424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3926;p69"/>
            <p:cNvSpPr/>
            <p:nvPr/>
          </p:nvSpPr>
          <p:spPr>
            <a:xfrm>
              <a:off x="21424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3927;p69"/>
            <p:cNvSpPr/>
            <p:nvPr/>
          </p:nvSpPr>
          <p:spPr>
            <a:xfrm>
              <a:off x="21424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3928;p69"/>
            <p:cNvSpPr/>
            <p:nvPr/>
          </p:nvSpPr>
          <p:spPr>
            <a:xfrm>
              <a:off x="21424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3929;p69"/>
            <p:cNvSpPr/>
            <p:nvPr/>
          </p:nvSpPr>
          <p:spPr>
            <a:xfrm>
              <a:off x="21424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3930;p69"/>
            <p:cNvSpPr/>
            <p:nvPr/>
          </p:nvSpPr>
          <p:spPr>
            <a:xfrm>
              <a:off x="21424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3931;p69"/>
            <p:cNvSpPr/>
            <p:nvPr/>
          </p:nvSpPr>
          <p:spPr>
            <a:xfrm>
              <a:off x="21424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3932;p69"/>
            <p:cNvSpPr/>
            <p:nvPr/>
          </p:nvSpPr>
          <p:spPr>
            <a:xfrm>
              <a:off x="21424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3933;p69"/>
            <p:cNvSpPr/>
            <p:nvPr/>
          </p:nvSpPr>
          <p:spPr>
            <a:xfrm>
              <a:off x="21424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3934;p69"/>
            <p:cNvSpPr/>
            <p:nvPr/>
          </p:nvSpPr>
          <p:spPr>
            <a:xfrm>
              <a:off x="2142425" y="1038125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3935;p69"/>
            <p:cNvSpPr/>
            <p:nvPr/>
          </p:nvSpPr>
          <p:spPr>
            <a:xfrm>
              <a:off x="2066425" y="46183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3936;p69"/>
            <p:cNvSpPr/>
            <p:nvPr/>
          </p:nvSpPr>
          <p:spPr>
            <a:xfrm>
              <a:off x="2066425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3937;p69"/>
            <p:cNvSpPr/>
            <p:nvPr/>
          </p:nvSpPr>
          <p:spPr>
            <a:xfrm>
              <a:off x="2066425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3938;p69"/>
            <p:cNvSpPr/>
            <p:nvPr/>
          </p:nvSpPr>
          <p:spPr>
            <a:xfrm>
              <a:off x="2066425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3939;p69"/>
            <p:cNvSpPr/>
            <p:nvPr/>
          </p:nvSpPr>
          <p:spPr>
            <a:xfrm>
              <a:off x="2066425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3940;p69"/>
            <p:cNvSpPr/>
            <p:nvPr/>
          </p:nvSpPr>
          <p:spPr>
            <a:xfrm>
              <a:off x="206642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3941;p69"/>
            <p:cNvSpPr/>
            <p:nvPr/>
          </p:nvSpPr>
          <p:spPr>
            <a:xfrm>
              <a:off x="206642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3942;p69"/>
            <p:cNvSpPr/>
            <p:nvPr/>
          </p:nvSpPr>
          <p:spPr>
            <a:xfrm>
              <a:off x="20664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3943;p69"/>
            <p:cNvSpPr/>
            <p:nvPr/>
          </p:nvSpPr>
          <p:spPr>
            <a:xfrm>
              <a:off x="20664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3944;p69"/>
            <p:cNvSpPr/>
            <p:nvPr/>
          </p:nvSpPr>
          <p:spPr>
            <a:xfrm>
              <a:off x="20664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3945;p69"/>
            <p:cNvSpPr/>
            <p:nvPr/>
          </p:nvSpPr>
          <p:spPr>
            <a:xfrm>
              <a:off x="20664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3946;p69"/>
            <p:cNvSpPr/>
            <p:nvPr/>
          </p:nvSpPr>
          <p:spPr>
            <a:xfrm>
              <a:off x="2066275" y="3399500"/>
              <a:ext cx="62375" cy="53350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3947;p69"/>
            <p:cNvSpPr/>
            <p:nvPr/>
          </p:nvSpPr>
          <p:spPr>
            <a:xfrm>
              <a:off x="2066275" y="332330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3948;p69"/>
            <p:cNvSpPr/>
            <p:nvPr/>
          </p:nvSpPr>
          <p:spPr>
            <a:xfrm>
              <a:off x="2066275" y="3247075"/>
              <a:ext cx="62375" cy="53450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3949;p69"/>
            <p:cNvSpPr/>
            <p:nvPr/>
          </p:nvSpPr>
          <p:spPr>
            <a:xfrm>
              <a:off x="20664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3950;p69"/>
            <p:cNvSpPr/>
            <p:nvPr/>
          </p:nvSpPr>
          <p:spPr>
            <a:xfrm>
              <a:off x="20664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3951;p69"/>
            <p:cNvSpPr/>
            <p:nvPr/>
          </p:nvSpPr>
          <p:spPr>
            <a:xfrm>
              <a:off x="20664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3952;p69"/>
            <p:cNvSpPr/>
            <p:nvPr/>
          </p:nvSpPr>
          <p:spPr>
            <a:xfrm>
              <a:off x="20664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3953;p69"/>
            <p:cNvSpPr/>
            <p:nvPr/>
          </p:nvSpPr>
          <p:spPr>
            <a:xfrm>
              <a:off x="20664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3954;p69"/>
            <p:cNvSpPr/>
            <p:nvPr/>
          </p:nvSpPr>
          <p:spPr>
            <a:xfrm>
              <a:off x="20664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3955;p69"/>
            <p:cNvSpPr/>
            <p:nvPr/>
          </p:nvSpPr>
          <p:spPr>
            <a:xfrm>
              <a:off x="20664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3956;p69"/>
            <p:cNvSpPr/>
            <p:nvPr/>
          </p:nvSpPr>
          <p:spPr>
            <a:xfrm>
              <a:off x="20664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3957;p69"/>
            <p:cNvSpPr/>
            <p:nvPr/>
          </p:nvSpPr>
          <p:spPr>
            <a:xfrm>
              <a:off x="20664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3958;p69"/>
            <p:cNvSpPr/>
            <p:nvPr/>
          </p:nvSpPr>
          <p:spPr>
            <a:xfrm>
              <a:off x="20664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3959;p69"/>
            <p:cNvSpPr/>
            <p:nvPr/>
          </p:nvSpPr>
          <p:spPr>
            <a:xfrm>
              <a:off x="20664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3960;p69"/>
            <p:cNvSpPr/>
            <p:nvPr/>
          </p:nvSpPr>
          <p:spPr>
            <a:xfrm>
              <a:off x="20664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3961;p69"/>
            <p:cNvSpPr/>
            <p:nvPr/>
          </p:nvSpPr>
          <p:spPr>
            <a:xfrm>
              <a:off x="20664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3962;p69"/>
            <p:cNvSpPr/>
            <p:nvPr/>
          </p:nvSpPr>
          <p:spPr>
            <a:xfrm>
              <a:off x="20664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3963;p69"/>
            <p:cNvSpPr/>
            <p:nvPr/>
          </p:nvSpPr>
          <p:spPr>
            <a:xfrm>
              <a:off x="1990200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3964;p69"/>
            <p:cNvSpPr/>
            <p:nvPr/>
          </p:nvSpPr>
          <p:spPr>
            <a:xfrm>
              <a:off x="1990200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3965;p69"/>
            <p:cNvSpPr/>
            <p:nvPr/>
          </p:nvSpPr>
          <p:spPr>
            <a:xfrm>
              <a:off x="199020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3966;p69"/>
            <p:cNvSpPr/>
            <p:nvPr/>
          </p:nvSpPr>
          <p:spPr>
            <a:xfrm>
              <a:off x="19902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3967;p69"/>
            <p:cNvSpPr/>
            <p:nvPr/>
          </p:nvSpPr>
          <p:spPr>
            <a:xfrm>
              <a:off x="19902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3968;p69"/>
            <p:cNvSpPr/>
            <p:nvPr/>
          </p:nvSpPr>
          <p:spPr>
            <a:xfrm>
              <a:off x="19902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3969;p69"/>
            <p:cNvSpPr/>
            <p:nvPr/>
          </p:nvSpPr>
          <p:spPr>
            <a:xfrm>
              <a:off x="19902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3970;p69"/>
            <p:cNvSpPr/>
            <p:nvPr/>
          </p:nvSpPr>
          <p:spPr>
            <a:xfrm>
              <a:off x="19900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3971;p69"/>
            <p:cNvSpPr/>
            <p:nvPr/>
          </p:nvSpPr>
          <p:spPr>
            <a:xfrm>
              <a:off x="199007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3972;p69"/>
            <p:cNvSpPr/>
            <p:nvPr/>
          </p:nvSpPr>
          <p:spPr>
            <a:xfrm>
              <a:off x="19902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3973;p69"/>
            <p:cNvSpPr/>
            <p:nvPr/>
          </p:nvSpPr>
          <p:spPr>
            <a:xfrm>
              <a:off x="19902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3974;p69"/>
            <p:cNvSpPr/>
            <p:nvPr/>
          </p:nvSpPr>
          <p:spPr>
            <a:xfrm>
              <a:off x="19902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3975;p69"/>
            <p:cNvSpPr/>
            <p:nvPr/>
          </p:nvSpPr>
          <p:spPr>
            <a:xfrm>
              <a:off x="19902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3976;p69"/>
            <p:cNvSpPr/>
            <p:nvPr/>
          </p:nvSpPr>
          <p:spPr>
            <a:xfrm>
              <a:off x="19902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3977;p69"/>
            <p:cNvSpPr/>
            <p:nvPr/>
          </p:nvSpPr>
          <p:spPr>
            <a:xfrm>
              <a:off x="19902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3978;p69"/>
            <p:cNvSpPr/>
            <p:nvPr/>
          </p:nvSpPr>
          <p:spPr>
            <a:xfrm>
              <a:off x="19902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3979;p69"/>
            <p:cNvSpPr/>
            <p:nvPr/>
          </p:nvSpPr>
          <p:spPr>
            <a:xfrm>
              <a:off x="19902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3980;p69"/>
            <p:cNvSpPr/>
            <p:nvPr/>
          </p:nvSpPr>
          <p:spPr>
            <a:xfrm>
              <a:off x="19902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3981;p69"/>
            <p:cNvSpPr/>
            <p:nvPr/>
          </p:nvSpPr>
          <p:spPr>
            <a:xfrm>
              <a:off x="19902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3982;p69"/>
            <p:cNvSpPr/>
            <p:nvPr/>
          </p:nvSpPr>
          <p:spPr>
            <a:xfrm>
              <a:off x="19902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3983;p69"/>
            <p:cNvSpPr/>
            <p:nvPr/>
          </p:nvSpPr>
          <p:spPr>
            <a:xfrm>
              <a:off x="19902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3984;p69"/>
            <p:cNvSpPr/>
            <p:nvPr/>
          </p:nvSpPr>
          <p:spPr>
            <a:xfrm>
              <a:off x="19902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3985;p69"/>
            <p:cNvSpPr/>
            <p:nvPr/>
          </p:nvSpPr>
          <p:spPr>
            <a:xfrm>
              <a:off x="19902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3986;p69"/>
            <p:cNvSpPr/>
            <p:nvPr/>
          </p:nvSpPr>
          <p:spPr>
            <a:xfrm>
              <a:off x="19902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3987;p69"/>
            <p:cNvSpPr/>
            <p:nvPr/>
          </p:nvSpPr>
          <p:spPr>
            <a:xfrm>
              <a:off x="19902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3988;p69"/>
            <p:cNvSpPr/>
            <p:nvPr/>
          </p:nvSpPr>
          <p:spPr>
            <a:xfrm>
              <a:off x="19902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3989;p69"/>
            <p:cNvSpPr/>
            <p:nvPr/>
          </p:nvSpPr>
          <p:spPr>
            <a:xfrm>
              <a:off x="19140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3990;p69"/>
            <p:cNvSpPr/>
            <p:nvPr/>
          </p:nvSpPr>
          <p:spPr>
            <a:xfrm>
              <a:off x="1914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3991;p69"/>
            <p:cNvSpPr/>
            <p:nvPr/>
          </p:nvSpPr>
          <p:spPr>
            <a:xfrm>
              <a:off x="19140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3992;p69"/>
            <p:cNvSpPr/>
            <p:nvPr/>
          </p:nvSpPr>
          <p:spPr>
            <a:xfrm>
              <a:off x="191400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3993;p69"/>
            <p:cNvSpPr/>
            <p:nvPr/>
          </p:nvSpPr>
          <p:spPr>
            <a:xfrm>
              <a:off x="19140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3994;p69"/>
            <p:cNvSpPr/>
            <p:nvPr/>
          </p:nvSpPr>
          <p:spPr>
            <a:xfrm>
              <a:off x="19140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3995;p69"/>
            <p:cNvSpPr/>
            <p:nvPr/>
          </p:nvSpPr>
          <p:spPr>
            <a:xfrm>
              <a:off x="19140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3996;p69"/>
            <p:cNvSpPr/>
            <p:nvPr/>
          </p:nvSpPr>
          <p:spPr>
            <a:xfrm>
              <a:off x="19140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3997;p69"/>
            <p:cNvSpPr/>
            <p:nvPr/>
          </p:nvSpPr>
          <p:spPr>
            <a:xfrm>
              <a:off x="19140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3998;p69"/>
            <p:cNvSpPr/>
            <p:nvPr/>
          </p:nvSpPr>
          <p:spPr>
            <a:xfrm>
              <a:off x="19140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3999;p69"/>
            <p:cNvSpPr/>
            <p:nvPr/>
          </p:nvSpPr>
          <p:spPr>
            <a:xfrm>
              <a:off x="19140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4000;p69"/>
            <p:cNvSpPr/>
            <p:nvPr/>
          </p:nvSpPr>
          <p:spPr>
            <a:xfrm>
              <a:off x="19140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4001;p69"/>
            <p:cNvSpPr/>
            <p:nvPr/>
          </p:nvSpPr>
          <p:spPr>
            <a:xfrm>
              <a:off x="19140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4002;p69"/>
            <p:cNvSpPr/>
            <p:nvPr/>
          </p:nvSpPr>
          <p:spPr>
            <a:xfrm>
              <a:off x="19140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4003;p69"/>
            <p:cNvSpPr/>
            <p:nvPr/>
          </p:nvSpPr>
          <p:spPr>
            <a:xfrm>
              <a:off x="1914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4004;p69"/>
            <p:cNvSpPr/>
            <p:nvPr/>
          </p:nvSpPr>
          <p:spPr>
            <a:xfrm>
              <a:off x="1914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4005;p69"/>
            <p:cNvSpPr/>
            <p:nvPr/>
          </p:nvSpPr>
          <p:spPr>
            <a:xfrm>
              <a:off x="19140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4006;p69"/>
            <p:cNvSpPr/>
            <p:nvPr/>
          </p:nvSpPr>
          <p:spPr>
            <a:xfrm>
              <a:off x="19140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4007;p69"/>
            <p:cNvSpPr/>
            <p:nvPr/>
          </p:nvSpPr>
          <p:spPr>
            <a:xfrm>
              <a:off x="18377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4008;p69"/>
            <p:cNvSpPr/>
            <p:nvPr/>
          </p:nvSpPr>
          <p:spPr>
            <a:xfrm>
              <a:off x="18377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4009;p69"/>
            <p:cNvSpPr/>
            <p:nvPr/>
          </p:nvSpPr>
          <p:spPr>
            <a:xfrm>
              <a:off x="18377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4010;p69"/>
            <p:cNvSpPr/>
            <p:nvPr/>
          </p:nvSpPr>
          <p:spPr>
            <a:xfrm>
              <a:off x="18377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4011;p69"/>
            <p:cNvSpPr/>
            <p:nvPr/>
          </p:nvSpPr>
          <p:spPr>
            <a:xfrm>
              <a:off x="18377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4012;p69"/>
            <p:cNvSpPr/>
            <p:nvPr/>
          </p:nvSpPr>
          <p:spPr>
            <a:xfrm>
              <a:off x="18377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4013;p69"/>
            <p:cNvSpPr/>
            <p:nvPr/>
          </p:nvSpPr>
          <p:spPr>
            <a:xfrm>
              <a:off x="18377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4014;p69"/>
            <p:cNvSpPr/>
            <p:nvPr/>
          </p:nvSpPr>
          <p:spPr>
            <a:xfrm>
              <a:off x="18377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4015;p69"/>
            <p:cNvSpPr/>
            <p:nvPr/>
          </p:nvSpPr>
          <p:spPr>
            <a:xfrm>
              <a:off x="18377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4016;p69"/>
            <p:cNvSpPr/>
            <p:nvPr/>
          </p:nvSpPr>
          <p:spPr>
            <a:xfrm>
              <a:off x="18377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4017;p69"/>
            <p:cNvSpPr/>
            <p:nvPr/>
          </p:nvSpPr>
          <p:spPr>
            <a:xfrm>
              <a:off x="18377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4018;p69"/>
            <p:cNvSpPr/>
            <p:nvPr/>
          </p:nvSpPr>
          <p:spPr>
            <a:xfrm>
              <a:off x="18377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4019;p69"/>
            <p:cNvSpPr/>
            <p:nvPr/>
          </p:nvSpPr>
          <p:spPr>
            <a:xfrm>
              <a:off x="18377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4020;p69"/>
            <p:cNvSpPr/>
            <p:nvPr/>
          </p:nvSpPr>
          <p:spPr>
            <a:xfrm>
              <a:off x="18377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4021;p69"/>
            <p:cNvSpPr/>
            <p:nvPr/>
          </p:nvSpPr>
          <p:spPr>
            <a:xfrm>
              <a:off x="18377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4022;p69"/>
            <p:cNvSpPr/>
            <p:nvPr/>
          </p:nvSpPr>
          <p:spPr>
            <a:xfrm>
              <a:off x="18377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4023;p69"/>
            <p:cNvSpPr/>
            <p:nvPr/>
          </p:nvSpPr>
          <p:spPr>
            <a:xfrm>
              <a:off x="18377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4024;p69"/>
            <p:cNvSpPr/>
            <p:nvPr/>
          </p:nvSpPr>
          <p:spPr>
            <a:xfrm>
              <a:off x="1837775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4025;p69"/>
            <p:cNvSpPr/>
            <p:nvPr/>
          </p:nvSpPr>
          <p:spPr>
            <a:xfrm>
              <a:off x="17617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4026;p69"/>
            <p:cNvSpPr/>
            <p:nvPr/>
          </p:nvSpPr>
          <p:spPr>
            <a:xfrm>
              <a:off x="17617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4027;p69"/>
            <p:cNvSpPr/>
            <p:nvPr/>
          </p:nvSpPr>
          <p:spPr>
            <a:xfrm>
              <a:off x="17617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4028;p69"/>
            <p:cNvSpPr/>
            <p:nvPr/>
          </p:nvSpPr>
          <p:spPr>
            <a:xfrm>
              <a:off x="17617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4029;p69"/>
            <p:cNvSpPr/>
            <p:nvPr/>
          </p:nvSpPr>
          <p:spPr>
            <a:xfrm>
              <a:off x="17617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4030;p69"/>
            <p:cNvSpPr/>
            <p:nvPr/>
          </p:nvSpPr>
          <p:spPr>
            <a:xfrm>
              <a:off x="17617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4031;p69"/>
            <p:cNvSpPr/>
            <p:nvPr/>
          </p:nvSpPr>
          <p:spPr>
            <a:xfrm>
              <a:off x="17617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4032;p69"/>
            <p:cNvSpPr/>
            <p:nvPr/>
          </p:nvSpPr>
          <p:spPr>
            <a:xfrm>
              <a:off x="17617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4033;p69"/>
            <p:cNvSpPr/>
            <p:nvPr/>
          </p:nvSpPr>
          <p:spPr>
            <a:xfrm>
              <a:off x="17617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4034;p69"/>
            <p:cNvSpPr/>
            <p:nvPr/>
          </p:nvSpPr>
          <p:spPr>
            <a:xfrm>
              <a:off x="17617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4035;p69"/>
            <p:cNvSpPr/>
            <p:nvPr/>
          </p:nvSpPr>
          <p:spPr>
            <a:xfrm>
              <a:off x="17617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4036;p69"/>
            <p:cNvSpPr/>
            <p:nvPr/>
          </p:nvSpPr>
          <p:spPr>
            <a:xfrm>
              <a:off x="17617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4037;p69"/>
            <p:cNvSpPr/>
            <p:nvPr/>
          </p:nvSpPr>
          <p:spPr>
            <a:xfrm>
              <a:off x="17617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4038;p69"/>
            <p:cNvSpPr/>
            <p:nvPr/>
          </p:nvSpPr>
          <p:spPr>
            <a:xfrm>
              <a:off x="17617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4039;p69"/>
            <p:cNvSpPr/>
            <p:nvPr/>
          </p:nvSpPr>
          <p:spPr>
            <a:xfrm>
              <a:off x="17617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4040;p69"/>
            <p:cNvSpPr/>
            <p:nvPr/>
          </p:nvSpPr>
          <p:spPr>
            <a:xfrm>
              <a:off x="17617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4041;p69"/>
            <p:cNvSpPr/>
            <p:nvPr/>
          </p:nvSpPr>
          <p:spPr>
            <a:xfrm>
              <a:off x="16855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4042;p69"/>
            <p:cNvSpPr/>
            <p:nvPr/>
          </p:nvSpPr>
          <p:spPr>
            <a:xfrm>
              <a:off x="16855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4043;p69"/>
            <p:cNvSpPr/>
            <p:nvPr/>
          </p:nvSpPr>
          <p:spPr>
            <a:xfrm>
              <a:off x="16855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4044;p69"/>
            <p:cNvSpPr/>
            <p:nvPr/>
          </p:nvSpPr>
          <p:spPr>
            <a:xfrm>
              <a:off x="1685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4045;p69"/>
            <p:cNvSpPr/>
            <p:nvPr/>
          </p:nvSpPr>
          <p:spPr>
            <a:xfrm>
              <a:off x="16855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4046;p69"/>
            <p:cNvSpPr/>
            <p:nvPr/>
          </p:nvSpPr>
          <p:spPr>
            <a:xfrm>
              <a:off x="1685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4047;p69"/>
            <p:cNvSpPr/>
            <p:nvPr/>
          </p:nvSpPr>
          <p:spPr>
            <a:xfrm>
              <a:off x="16855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4048;p69"/>
            <p:cNvSpPr/>
            <p:nvPr/>
          </p:nvSpPr>
          <p:spPr>
            <a:xfrm>
              <a:off x="168555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4049;p69"/>
            <p:cNvSpPr/>
            <p:nvPr/>
          </p:nvSpPr>
          <p:spPr>
            <a:xfrm>
              <a:off x="1685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4050;p69"/>
            <p:cNvSpPr/>
            <p:nvPr/>
          </p:nvSpPr>
          <p:spPr>
            <a:xfrm>
              <a:off x="1685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4051;p69"/>
            <p:cNvSpPr/>
            <p:nvPr/>
          </p:nvSpPr>
          <p:spPr>
            <a:xfrm>
              <a:off x="16855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4052;p69"/>
            <p:cNvSpPr/>
            <p:nvPr/>
          </p:nvSpPr>
          <p:spPr>
            <a:xfrm>
              <a:off x="1685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4053;p69"/>
            <p:cNvSpPr/>
            <p:nvPr/>
          </p:nvSpPr>
          <p:spPr>
            <a:xfrm>
              <a:off x="16855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4054;p69"/>
            <p:cNvSpPr/>
            <p:nvPr/>
          </p:nvSpPr>
          <p:spPr>
            <a:xfrm>
              <a:off x="1685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4055;p69"/>
            <p:cNvSpPr/>
            <p:nvPr/>
          </p:nvSpPr>
          <p:spPr>
            <a:xfrm>
              <a:off x="16855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4056;p69"/>
            <p:cNvSpPr/>
            <p:nvPr/>
          </p:nvSpPr>
          <p:spPr>
            <a:xfrm>
              <a:off x="16855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4057;p69"/>
            <p:cNvSpPr/>
            <p:nvPr/>
          </p:nvSpPr>
          <p:spPr>
            <a:xfrm>
              <a:off x="16093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4058;p69"/>
            <p:cNvSpPr/>
            <p:nvPr/>
          </p:nvSpPr>
          <p:spPr>
            <a:xfrm>
              <a:off x="16093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4059;p69"/>
            <p:cNvSpPr/>
            <p:nvPr/>
          </p:nvSpPr>
          <p:spPr>
            <a:xfrm>
              <a:off x="16093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4060;p69"/>
            <p:cNvSpPr/>
            <p:nvPr/>
          </p:nvSpPr>
          <p:spPr>
            <a:xfrm>
              <a:off x="16093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4061;p69"/>
            <p:cNvSpPr/>
            <p:nvPr/>
          </p:nvSpPr>
          <p:spPr>
            <a:xfrm>
              <a:off x="16093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4062;p69"/>
            <p:cNvSpPr/>
            <p:nvPr/>
          </p:nvSpPr>
          <p:spPr>
            <a:xfrm>
              <a:off x="16093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4063;p69"/>
            <p:cNvSpPr/>
            <p:nvPr/>
          </p:nvSpPr>
          <p:spPr>
            <a:xfrm>
              <a:off x="16093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4064;p69"/>
            <p:cNvSpPr/>
            <p:nvPr/>
          </p:nvSpPr>
          <p:spPr>
            <a:xfrm>
              <a:off x="16093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4065;p69"/>
            <p:cNvSpPr/>
            <p:nvPr/>
          </p:nvSpPr>
          <p:spPr>
            <a:xfrm>
              <a:off x="16093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4066;p69"/>
            <p:cNvSpPr/>
            <p:nvPr/>
          </p:nvSpPr>
          <p:spPr>
            <a:xfrm>
              <a:off x="16093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4067;p69"/>
            <p:cNvSpPr/>
            <p:nvPr/>
          </p:nvSpPr>
          <p:spPr>
            <a:xfrm>
              <a:off x="16093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4068;p69"/>
            <p:cNvSpPr/>
            <p:nvPr/>
          </p:nvSpPr>
          <p:spPr>
            <a:xfrm>
              <a:off x="16093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4069;p69"/>
            <p:cNvSpPr/>
            <p:nvPr/>
          </p:nvSpPr>
          <p:spPr>
            <a:xfrm>
              <a:off x="16093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4070;p69"/>
            <p:cNvSpPr/>
            <p:nvPr/>
          </p:nvSpPr>
          <p:spPr>
            <a:xfrm>
              <a:off x="16093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4071;p69"/>
            <p:cNvSpPr/>
            <p:nvPr/>
          </p:nvSpPr>
          <p:spPr>
            <a:xfrm>
              <a:off x="16093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4072;p69"/>
            <p:cNvSpPr/>
            <p:nvPr/>
          </p:nvSpPr>
          <p:spPr>
            <a:xfrm>
              <a:off x="16093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4073;p69"/>
            <p:cNvSpPr/>
            <p:nvPr/>
          </p:nvSpPr>
          <p:spPr>
            <a:xfrm>
              <a:off x="16093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4074;p69"/>
            <p:cNvSpPr/>
            <p:nvPr/>
          </p:nvSpPr>
          <p:spPr>
            <a:xfrm>
              <a:off x="16093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4075;p69"/>
            <p:cNvSpPr/>
            <p:nvPr/>
          </p:nvSpPr>
          <p:spPr>
            <a:xfrm>
              <a:off x="15331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4076;p69"/>
            <p:cNvSpPr/>
            <p:nvPr/>
          </p:nvSpPr>
          <p:spPr>
            <a:xfrm>
              <a:off x="15331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4077;p69"/>
            <p:cNvSpPr/>
            <p:nvPr/>
          </p:nvSpPr>
          <p:spPr>
            <a:xfrm>
              <a:off x="15331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4078;p69"/>
            <p:cNvSpPr/>
            <p:nvPr/>
          </p:nvSpPr>
          <p:spPr>
            <a:xfrm>
              <a:off x="15331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4079;p69"/>
            <p:cNvSpPr/>
            <p:nvPr/>
          </p:nvSpPr>
          <p:spPr>
            <a:xfrm>
              <a:off x="15331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4080;p69"/>
            <p:cNvSpPr/>
            <p:nvPr/>
          </p:nvSpPr>
          <p:spPr>
            <a:xfrm>
              <a:off x="15331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4081;p69"/>
            <p:cNvSpPr/>
            <p:nvPr/>
          </p:nvSpPr>
          <p:spPr>
            <a:xfrm>
              <a:off x="15331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4082;p69"/>
            <p:cNvSpPr/>
            <p:nvPr/>
          </p:nvSpPr>
          <p:spPr>
            <a:xfrm>
              <a:off x="15331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4083;p69"/>
            <p:cNvSpPr/>
            <p:nvPr/>
          </p:nvSpPr>
          <p:spPr>
            <a:xfrm>
              <a:off x="15331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4084;p69"/>
            <p:cNvSpPr/>
            <p:nvPr/>
          </p:nvSpPr>
          <p:spPr>
            <a:xfrm>
              <a:off x="15331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4085;p69"/>
            <p:cNvSpPr/>
            <p:nvPr/>
          </p:nvSpPr>
          <p:spPr>
            <a:xfrm>
              <a:off x="15331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4086;p69"/>
            <p:cNvSpPr/>
            <p:nvPr/>
          </p:nvSpPr>
          <p:spPr>
            <a:xfrm>
              <a:off x="15331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4087;p69"/>
            <p:cNvSpPr/>
            <p:nvPr/>
          </p:nvSpPr>
          <p:spPr>
            <a:xfrm>
              <a:off x="15331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4088;p69"/>
            <p:cNvSpPr/>
            <p:nvPr/>
          </p:nvSpPr>
          <p:spPr>
            <a:xfrm>
              <a:off x="15331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4089;p69"/>
            <p:cNvSpPr/>
            <p:nvPr/>
          </p:nvSpPr>
          <p:spPr>
            <a:xfrm>
              <a:off x="15331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4090;p69"/>
            <p:cNvSpPr/>
            <p:nvPr/>
          </p:nvSpPr>
          <p:spPr>
            <a:xfrm>
              <a:off x="15331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4091;p69"/>
            <p:cNvSpPr/>
            <p:nvPr/>
          </p:nvSpPr>
          <p:spPr>
            <a:xfrm>
              <a:off x="14569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4092;p69"/>
            <p:cNvSpPr/>
            <p:nvPr/>
          </p:nvSpPr>
          <p:spPr>
            <a:xfrm>
              <a:off x="14569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4093;p69"/>
            <p:cNvSpPr/>
            <p:nvPr/>
          </p:nvSpPr>
          <p:spPr>
            <a:xfrm>
              <a:off x="14569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4094;p69"/>
            <p:cNvSpPr/>
            <p:nvPr/>
          </p:nvSpPr>
          <p:spPr>
            <a:xfrm>
              <a:off x="14569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4095;p69"/>
            <p:cNvSpPr/>
            <p:nvPr/>
          </p:nvSpPr>
          <p:spPr>
            <a:xfrm>
              <a:off x="14569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4096;p69"/>
            <p:cNvSpPr/>
            <p:nvPr/>
          </p:nvSpPr>
          <p:spPr>
            <a:xfrm>
              <a:off x="14569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4097;p69"/>
            <p:cNvSpPr/>
            <p:nvPr/>
          </p:nvSpPr>
          <p:spPr>
            <a:xfrm>
              <a:off x="14569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4098;p69"/>
            <p:cNvSpPr/>
            <p:nvPr/>
          </p:nvSpPr>
          <p:spPr>
            <a:xfrm>
              <a:off x="14569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4099;p69"/>
            <p:cNvSpPr/>
            <p:nvPr/>
          </p:nvSpPr>
          <p:spPr>
            <a:xfrm>
              <a:off x="145692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4100;p69"/>
            <p:cNvSpPr/>
            <p:nvPr/>
          </p:nvSpPr>
          <p:spPr>
            <a:xfrm>
              <a:off x="14569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4101;p69"/>
            <p:cNvSpPr/>
            <p:nvPr/>
          </p:nvSpPr>
          <p:spPr>
            <a:xfrm>
              <a:off x="14569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4102;p69"/>
            <p:cNvSpPr/>
            <p:nvPr/>
          </p:nvSpPr>
          <p:spPr>
            <a:xfrm>
              <a:off x="14569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4103;p69"/>
            <p:cNvSpPr/>
            <p:nvPr/>
          </p:nvSpPr>
          <p:spPr>
            <a:xfrm>
              <a:off x="14569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4104;p69"/>
            <p:cNvSpPr/>
            <p:nvPr/>
          </p:nvSpPr>
          <p:spPr>
            <a:xfrm>
              <a:off x="14569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4105;p69"/>
            <p:cNvSpPr/>
            <p:nvPr/>
          </p:nvSpPr>
          <p:spPr>
            <a:xfrm>
              <a:off x="14569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4106;p69"/>
            <p:cNvSpPr/>
            <p:nvPr/>
          </p:nvSpPr>
          <p:spPr>
            <a:xfrm>
              <a:off x="14569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4107;p69"/>
            <p:cNvSpPr/>
            <p:nvPr/>
          </p:nvSpPr>
          <p:spPr>
            <a:xfrm>
              <a:off x="14569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4108;p69"/>
            <p:cNvSpPr/>
            <p:nvPr/>
          </p:nvSpPr>
          <p:spPr>
            <a:xfrm>
              <a:off x="14569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4109;p69"/>
            <p:cNvSpPr/>
            <p:nvPr/>
          </p:nvSpPr>
          <p:spPr>
            <a:xfrm>
              <a:off x="14569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4110;p69"/>
            <p:cNvSpPr/>
            <p:nvPr/>
          </p:nvSpPr>
          <p:spPr>
            <a:xfrm>
              <a:off x="13809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4111;p69"/>
            <p:cNvSpPr/>
            <p:nvPr/>
          </p:nvSpPr>
          <p:spPr>
            <a:xfrm>
              <a:off x="13809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4112;p69"/>
            <p:cNvSpPr/>
            <p:nvPr/>
          </p:nvSpPr>
          <p:spPr>
            <a:xfrm>
              <a:off x="1380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4113;p69"/>
            <p:cNvSpPr/>
            <p:nvPr/>
          </p:nvSpPr>
          <p:spPr>
            <a:xfrm>
              <a:off x="1380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4114;p69"/>
            <p:cNvSpPr/>
            <p:nvPr/>
          </p:nvSpPr>
          <p:spPr>
            <a:xfrm>
              <a:off x="1380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4115;p69"/>
            <p:cNvSpPr/>
            <p:nvPr/>
          </p:nvSpPr>
          <p:spPr>
            <a:xfrm>
              <a:off x="1380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4116;p69"/>
            <p:cNvSpPr/>
            <p:nvPr/>
          </p:nvSpPr>
          <p:spPr>
            <a:xfrm>
              <a:off x="1380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4117;p69"/>
            <p:cNvSpPr/>
            <p:nvPr/>
          </p:nvSpPr>
          <p:spPr>
            <a:xfrm>
              <a:off x="1380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4118;p69"/>
            <p:cNvSpPr/>
            <p:nvPr/>
          </p:nvSpPr>
          <p:spPr>
            <a:xfrm>
              <a:off x="1380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4119;p69"/>
            <p:cNvSpPr/>
            <p:nvPr/>
          </p:nvSpPr>
          <p:spPr>
            <a:xfrm>
              <a:off x="1380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4120;p69"/>
            <p:cNvSpPr/>
            <p:nvPr/>
          </p:nvSpPr>
          <p:spPr>
            <a:xfrm>
              <a:off x="1380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4121;p69"/>
            <p:cNvSpPr/>
            <p:nvPr/>
          </p:nvSpPr>
          <p:spPr>
            <a:xfrm>
              <a:off x="1380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4122;p69"/>
            <p:cNvSpPr/>
            <p:nvPr/>
          </p:nvSpPr>
          <p:spPr>
            <a:xfrm>
              <a:off x="13809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4123;p69"/>
            <p:cNvSpPr/>
            <p:nvPr/>
          </p:nvSpPr>
          <p:spPr>
            <a:xfrm>
              <a:off x="1380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4124;p69"/>
            <p:cNvSpPr/>
            <p:nvPr/>
          </p:nvSpPr>
          <p:spPr>
            <a:xfrm>
              <a:off x="1380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4125;p69"/>
            <p:cNvSpPr/>
            <p:nvPr/>
          </p:nvSpPr>
          <p:spPr>
            <a:xfrm>
              <a:off x="1380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4126;p69"/>
            <p:cNvSpPr/>
            <p:nvPr/>
          </p:nvSpPr>
          <p:spPr>
            <a:xfrm>
              <a:off x="1380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4127;p69"/>
            <p:cNvSpPr/>
            <p:nvPr/>
          </p:nvSpPr>
          <p:spPr>
            <a:xfrm>
              <a:off x="1380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4128;p69"/>
            <p:cNvSpPr/>
            <p:nvPr/>
          </p:nvSpPr>
          <p:spPr>
            <a:xfrm>
              <a:off x="13047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4129;p69"/>
            <p:cNvSpPr/>
            <p:nvPr/>
          </p:nvSpPr>
          <p:spPr>
            <a:xfrm>
              <a:off x="13047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4130;p69"/>
            <p:cNvSpPr/>
            <p:nvPr/>
          </p:nvSpPr>
          <p:spPr>
            <a:xfrm>
              <a:off x="130470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4131;p69"/>
            <p:cNvSpPr/>
            <p:nvPr/>
          </p:nvSpPr>
          <p:spPr>
            <a:xfrm>
              <a:off x="13047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4132;p69"/>
            <p:cNvSpPr/>
            <p:nvPr/>
          </p:nvSpPr>
          <p:spPr>
            <a:xfrm>
              <a:off x="13047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4133;p69"/>
            <p:cNvSpPr/>
            <p:nvPr/>
          </p:nvSpPr>
          <p:spPr>
            <a:xfrm>
              <a:off x="13047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4134;p69"/>
            <p:cNvSpPr/>
            <p:nvPr/>
          </p:nvSpPr>
          <p:spPr>
            <a:xfrm>
              <a:off x="13047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4135;p69"/>
            <p:cNvSpPr/>
            <p:nvPr/>
          </p:nvSpPr>
          <p:spPr>
            <a:xfrm>
              <a:off x="13047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4136;p69"/>
            <p:cNvSpPr/>
            <p:nvPr/>
          </p:nvSpPr>
          <p:spPr>
            <a:xfrm>
              <a:off x="13047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4137;p69"/>
            <p:cNvSpPr/>
            <p:nvPr/>
          </p:nvSpPr>
          <p:spPr>
            <a:xfrm>
              <a:off x="13047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4138;p69"/>
            <p:cNvSpPr/>
            <p:nvPr/>
          </p:nvSpPr>
          <p:spPr>
            <a:xfrm>
              <a:off x="13047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4139;p69"/>
            <p:cNvSpPr/>
            <p:nvPr/>
          </p:nvSpPr>
          <p:spPr>
            <a:xfrm>
              <a:off x="13047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4140;p69"/>
            <p:cNvSpPr/>
            <p:nvPr/>
          </p:nvSpPr>
          <p:spPr>
            <a:xfrm>
              <a:off x="13047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4141;p69"/>
            <p:cNvSpPr/>
            <p:nvPr/>
          </p:nvSpPr>
          <p:spPr>
            <a:xfrm>
              <a:off x="13047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4142;p69"/>
            <p:cNvSpPr/>
            <p:nvPr/>
          </p:nvSpPr>
          <p:spPr>
            <a:xfrm>
              <a:off x="13047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4143;p69"/>
            <p:cNvSpPr/>
            <p:nvPr/>
          </p:nvSpPr>
          <p:spPr>
            <a:xfrm>
              <a:off x="13047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4144;p69"/>
            <p:cNvSpPr/>
            <p:nvPr/>
          </p:nvSpPr>
          <p:spPr>
            <a:xfrm>
              <a:off x="130470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4145;p69"/>
            <p:cNvSpPr/>
            <p:nvPr/>
          </p:nvSpPr>
          <p:spPr>
            <a:xfrm>
              <a:off x="12284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4146;p69"/>
            <p:cNvSpPr/>
            <p:nvPr/>
          </p:nvSpPr>
          <p:spPr>
            <a:xfrm>
              <a:off x="12284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4147;p69"/>
            <p:cNvSpPr/>
            <p:nvPr/>
          </p:nvSpPr>
          <p:spPr>
            <a:xfrm>
              <a:off x="12284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4148;p69"/>
            <p:cNvSpPr/>
            <p:nvPr/>
          </p:nvSpPr>
          <p:spPr>
            <a:xfrm>
              <a:off x="1228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4149;p69"/>
            <p:cNvSpPr/>
            <p:nvPr/>
          </p:nvSpPr>
          <p:spPr>
            <a:xfrm>
              <a:off x="1228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4150;p69"/>
            <p:cNvSpPr/>
            <p:nvPr/>
          </p:nvSpPr>
          <p:spPr>
            <a:xfrm>
              <a:off x="1228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4151;p69"/>
            <p:cNvSpPr/>
            <p:nvPr/>
          </p:nvSpPr>
          <p:spPr>
            <a:xfrm>
              <a:off x="122847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4152;p69"/>
            <p:cNvSpPr/>
            <p:nvPr/>
          </p:nvSpPr>
          <p:spPr>
            <a:xfrm>
              <a:off x="1228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4153;p69"/>
            <p:cNvSpPr/>
            <p:nvPr/>
          </p:nvSpPr>
          <p:spPr>
            <a:xfrm>
              <a:off x="1228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4154;p69"/>
            <p:cNvSpPr/>
            <p:nvPr/>
          </p:nvSpPr>
          <p:spPr>
            <a:xfrm>
              <a:off x="1228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4155;p69"/>
            <p:cNvSpPr/>
            <p:nvPr/>
          </p:nvSpPr>
          <p:spPr>
            <a:xfrm>
              <a:off x="1228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4156;p69"/>
            <p:cNvSpPr/>
            <p:nvPr/>
          </p:nvSpPr>
          <p:spPr>
            <a:xfrm>
              <a:off x="1228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4157;p69"/>
            <p:cNvSpPr/>
            <p:nvPr/>
          </p:nvSpPr>
          <p:spPr>
            <a:xfrm>
              <a:off x="1228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4158;p69"/>
            <p:cNvSpPr/>
            <p:nvPr/>
          </p:nvSpPr>
          <p:spPr>
            <a:xfrm>
              <a:off x="1228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4159;p69"/>
            <p:cNvSpPr/>
            <p:nvPr/>
          </p:nvSpPr>
          <p:spPr>
            <a:xfrm>
              <a:off x="1228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4160;p69"/>
            <p:cNvSpPr/>
            <p:nvPr/>
          </p:nvSpPr>
          <p:spPr>
            <a:xfrm>
              <a:off x="1228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4161;p69"/>
            <p:cNvSpPr/>
            <p:nvPr/>
          </p:nvSpPr>
          <p:spPr>
            <a:xfrm>
              <a:off x="1228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4162;p69"/>
            <p:cNvSpPr/>
            <p:nvPr/>
          </p:nvSpPr>
          <p:spPr>
            <a:xfrm>
              <a:off x="12284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4163;p69"/>
            <p:cNvSpPr/>
            <p:nvPr/>
          </p:nvSpPr>
          <p:spPr>
            <a:xfrm>
              <a:off x="1152275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4164;p69"/>
            <p:cNvSpPr/>
            <p:nvPr/>
          </p:nvSpPr>
          <p:spPr>
            <a:xfrm>
              <a:off x="1152275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4165;p69"/>
            <p:cNvSpPr/>
            <p:nvPr/>
          </p:nvSpPr>
          <p:spPr>
            <a:xfrm>
              <a:off x="1152275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4166;p69"/>
            <p:cNvSpPr/>
            <p:nvPr/>
          </p:nvSpPr>
          <p:spPr>
            <a:xfrm>
              <a:off x="1152275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4167;p69"/>
            <p:cNvSpPr/>
            <p:nvPr/>
          </p:nvSpPr>
          <p:spPr>
            <a:xfrm>
              <a:off x="11522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4168;p69"/>
            <p:cNvSpPr/>
            <p:nvPr/>
          </p:nvSpPr>
          <p:spPr>
            <a:xfrm>
              <a:off x="1152275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4169;p69"/>
            <p:cNvSpPr/>
            <p:nvPr/>
          </p:nvSpPr>
          <p:spPr>
            <a:xfrm>
              <a:off x="1152275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4170;p69"/>
            <p:cNvSpPr/>
            <p:nvPr/>
          </p:nvSpPr>
          <p:spPr>
            <a:xfrm>
              <a:off x="1152275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4171;p69"/>
            <p:cNvSpPr/>
            <p:nvPr/>
          </p:nvSpPr>
          <p:spPr>
            <a:xfrm>
              <a:off x="1152275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4172;p69"/>
            <p:cNvSpPr/>
            <p:nvPr/>
          </p:nvSpPr>
          <p:spPr>
            <a:xfrm>
              <a:off x="1152275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4173;p69"/>
            <p:cNvSpPr/>
            <p:nvPr/>
          </p:nvSpPr>
          <p:spPr>
            <a:xfrm>
              <a:off x="11522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4174;p69"/>
            <p:cNvSpPr/>
            <p:nvPr/>
          </p:nvSpPr>
          <p:spPr>
            <a:xfrm>
              <a:off x="11522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4175;p69"/>
            <p:cNvSpPr/>
            <p:nvPr/>
          </p:nvSpPr>
          <p:spPr>
            <a:xfrm>
              <a:off x="11522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4176;p69"/>
            <p:cNvSpPr/>
            <p:nvPr/>
          </p:nvSpPr>
          <p:spPr>
            <a:xfrm>
              <a:off x="11522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4177;p69"/>
            <p:cNvSpPr/>
            <p:nvPr/>
          </p:nvSpPr>
          <p:spPr>
            <a:xfrm>
              <a:off x="1152275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4178;p69"/>
            <p:cNvSpPr/>
            <p:nvPr/>
          </p:nvSpPr>
          <p:spPr>
            <a:xfrm>
              <a:off x="107605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4179;p69"/>
            <p:cNvSpPr/>
            <p:nvPr/>
          </p:nvSpPr>
          <p:spPr>
            <a:xfrm>
              <a:off x="10760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4180;p69"/>
            <p:cNvSpPr/>
            <p:nvPr/>
          </p:nvSpPr>
          <p:spPr>
            <a:xfrm>
              <a:off x="10760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4181;p69"/>
            <p:cNvSpPr/>
            <p:nvPr/>
          </p:nvSpPr>
          <p:spPr>
            <a:xfrm>
              <a:off x="10760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4182;p69"/>
            <p:cNvSpPr/>
            <p:nvPr/>
          </p:nvSpPr>
          <p:spPr>
            <a:xfrm>
              <a:off x="10760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4183;p69"/>
            <p:cNvSpPr/>
            <p:nvPr/>
          </p:nvSpPr>
          <p:spPr>
            <a:xfrm>
              <a:off x="10760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4184;p69"/>
            <p:cNvSpPr/>
            <p:nvPr/>
          </p:nvSpPr>
          <p:spPr>
            <a:xfrm>
              <a:off x="10760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4185;p69"/>
            <p:cNvSpPr/>
            <p:nvPr/>
          </p:nvSpPr>
          <p:spPr>
            <a:xfrm>
              <a:off x="10760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4186;p69"/>
            <p:cNvSpPr/>
            <p:nvPr/>
          </p:nvSpPr>
          <p:spPr>
            <a:xfrm>
              <a:off x="10760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4187;p69"/>
            <p:cNvSpPr/>
            <p:nvPr/>
          </p:nvSpPr>
          <p:spPr>
            <a:xfrm>
              <a:off x="10760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4188;p69"/>
            <p:cNvSpPr/>
            <p:nvPr/>
          </p:nvSpPr>
          <p:spPr>
            <a:xfrm>
              <a:off x="10760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4189;p69"/>
            <p:cNvSpPr/>
            <p:nvPr/>
          </p:nvSpPr>
          <p:spPr>
            <a:xfrm>
              <a:off x="10760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4190;p69"/>
            <p:cNvSpPr/>
            <p:nvPr/>
          </p:nvSpPr>
          <p:spPr>
            <a:xfrm>
              <a:off x="10760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4191;p69"/>
            <p:cNvSpPr/>
            <p:nvPr/>
          </p:nvSpPr>
          <p:spPr>
            <a:xfrm>
              <a:off x="10760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4192;p69"/>
            <p:cNvSpPr/>
            <p:nvPr/>
          </p:nvSpPr>
          <p:spPr>
            <a:xfrm>
              <a:off x="10760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4193;p69"/>
            <p:cNvSpPr/>
            <p:nvPr/>
          </p:nvSpPr>
          <p:spPr>
            <a:xfrm>
              <a:off x="1000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4194;p69"/>
            <p:cNvSpPr/>
            <p:nvPr/>
          </p:nvSpPr>
          <p:spPr>
            <a:xfrm>
              <a:off x="1000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4195;p69"/>
            <p:cNvSpPr/>
            <p:nvPr/>
          </p:nvSpPr>
          <p:spPr>
            <a:xfrm>
              <a:off x="1000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4196;p69"/>
            <p:cNvSpPr/>
            <p:nvPr/>
          </p:nvSpPr>
          <p:spPr>
            <a:xfrm>
              <a:off x="10000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4197;p69"/>
            <p:cNvSpPr/>
            <p:nvPr/>
          </p:nvSpPr>
          <p:spPr>
            <a:xfrm>
              <a:off x="1000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4198;p69"/>
            <p:cNvSpPr/>
            <p:nvPr/>
          </p:nvSpPr>
          <p:spPr>
            <a:xfrm>
              <a:off x="1000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4199;p69"/>
            <p:cNvSpPr/>
            <p:nvPr/>
          </p:nvSpPr>
          <p:spPr>
            <a:xfrm>
              <a:off x="1000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4200;p69"/>
            <p:cNvSpPr/>
            <p:nvPr/>
          </p:nvSpPr>
          <p:spPr>
            <a:xfrm>
              <a:off x="1000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4201;p69"/>
            <p:cNvSpPr/>
            <p:nvPr/>
          </p:nvSpPr>
          <p:spPr>
            <a:xfrm>
              <a:off x="10000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4202;p69"/>
            <p:cNvSpPr/>
            <p:nvPr/>
          </p:nvSpPr>
          <p:spPr>
            <a:xfrm>
              <a:off x="923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4203;p69"/>
            <p:cNvSpPr/>
            <p:nvPr/>
          </p:nvSpPr>
          <p:spPr>
            <a:xfrm>
              <a:off x="923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4204;p69"/>
            <p:cNvSpPr/>
            <p:nvPr/>
          </p:nvSpPr>
          <p:spPr>
            <a:xfrm>
              <a:off x="923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4205;p69"/>
            <p:cNvSpPr/>
            <p:nvPr/>
          </p:nvSpPr>
          <p:spPr>
            <a:xfrm>
              <a:off x="923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4206;p69"/>
            <p:cNvSpPr/>
            <p:nvPr/>
          </p:nvSpPr>
          <p:spPr>
            <a:xfrm>
              <a:off x="923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4207;p69"/>
            <p:cNvSpPr/>
            <p:nvPr/>
          </p:nvSpPr>
          <p:spPr>
            <a:xfrm>
              <a:off x="923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4208;p69"/>
            <p:cNvSpPr/>
            <p:nvPr/>
          </p:nvSpPr>
          <p:spPr>
            <a:xfrm>
              <a:off x="923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4209;p69"/>
            <p:cNvSpPr/>
            <p:nvPr/>
          </p:nvSpPr>
          <p:spPr>
            <a:xfrm>
              <a:off x="847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4210;p69"/>
            <p:cNvSpPr/>
            <p:nvPr/>
          </p:nvSpPr>
          <p:spPr>
            <a:xfrm>
              <a:off x="8476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4211;p69"/>
            <p:cNvSpPr/>
            <p:nvPr/>
          </p:nvSpPr>
          <p:spPr>
            <a:xfrm>
              <a:off x="847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4212;p69"/>
            <p:cNvSpPr/>
            <p:nvPr/>
          </p:nvSpPr>
          <p:spPr>
            <a:xfrm>
              <a:off x="847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4213;p69"/>
            <p:cNvSpPr/>
            <p:nvPr/>
          </p:nvSpPr>
          <p:spPr>
            <a:xfrm>
              <a:off x="847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4214;p69"/>
            <p:cNvSpPr/>
            <p:nvPr/>
          </p:nvSpPr>
          <p:spPr>
            <a:xfrm>
              <a:off x="847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4215;p69"/>
            <p:cNvSpPr/>
            <p:nvPr/>
          </p:nvSpPr>
          <p:spPr>
            <a:xfrm>
              <a:off x="7714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4216;p69"/>
            <p:cNvSpPr/>
            <p:nvPr/>
          </p:nvSpPr>
          <p:spPr>
            <a:xfrm>
              <a:off x="7714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4217;p69"/>
            <p:cNvSpPr/>
            <p:nvPr/>
          </p:nvSpPr>
          <p:spPr>
            <a:xfrm>
              <a:off x="7714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4218;p69"/>
            <p:cNvSpPr/>
            <p:nvPr/>
          </p:nvSpPr>
          <p:spPr>
            <a:xfrm>
              <a:off x="7714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4219;p69"/>
            <p:cNvSpPr/>
            <p:nvPr/>
          </p:nvSpPr>
          <p:spPr>
            <a:xfrm>
              <a:off x="6952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4220;p69"/>
            <p:cNvSpPr/>
            <p:nvPr/>
          </p:nvSpPr>
          <p:spPr>
            <a:xfrm>
              <a:off x="6952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4221;p69"/>
            <p:cNvSpPr/>
            <p:nvPr/>
          </p:nvSpPr>
          <p:spPr>
            <a:xfrm>
              <a:off x="6952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4222;p69"/>
            <p:cNvSpPr/>
            <p:nvPr/>
          </p:nvSpPr>
          <p:spPr>
            <a:xfrm>
              <a:off x="6952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4223;p69"/>
            <p:cNvSpPr/>
            <p:nvPr/>
          </p:nvSpPr>
          <p:spPr>
            <a:xfrm>
              <a:off x="6189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4224;p69"/>
            <p:cNvSpPr/>
            <p:nvPr/>
          </p:nvSpPr>
          <p:spPr>
            <a:xfrm>
              <a:off x="6189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4225;p69"/>
            <p:cNvSpPr/>
            <p:nvPr/>
          </p:nvSpPr>
          <p:spPr>
            <a:xfrm>
              <a:off x="6189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4226;p69"/>
            <p:cNvSpPr/>
            <p:nvPr/>
          </p:nvSpPr>
          <p:spPr>
            <a:xfrm>
              <a:off x="6189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4227;p69"/>
            <p:cNvSpPr/>
            <p:nvPr/>
          </p:nvSpPr>
          <p:spPr>
            <a:xfrm>
              <a:off x="5427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4228;p69"/>
            <p:cNvSpPr/>
            <p:nvPr/>
          </p:nvSpPr>
          <p:spPr>
            <a:xfrm>
              <a:off x="5427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4229;p69"/>
            <p:cNvSpPr/>
            <p:nvPr/>
          </p:nvSpPr>
          <p:spPr>
            <a:xfrm>
              <a:off x="5427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4230;p69"/>
            <p:cNvSpPr/>
            <p:nvPr/>
          </p:nvSpPr>
          <p:spPr>
            <a:xfrm>
              <a:off x="5427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4231;p69"/>
            <p:cNvSpPr/>
            <p:nvPr/>
          </p:nvSpPr>
          <p:spPr>
            <a:xfrm>
              <a:off x="4665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4232;p69"/>
            <p:cNvSpPr/>
            <p:nvPr/>
          </p:nvSpPr>
          <p:spPr>
            <a:xfrm>
              <a:off x="4665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4233;p69"/>
            <p:cNvSpPr/>
            <p:nvPr/>
          </p:nvSpPr>
          <p:spPr>
            <a:xfrm>
              <a:off x="4665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4234;p69"/>
            <p:cNvSpPr/>
            <p:nvPr/>
          </p:nvSpPr>
          <p:spPr>
            <a:xfrm>
              <a:off x="4665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4235;p69"/>
            <p:cNvSpPr/>
            <p:nvPr/>
          </p:nvSpPr>
          <p:spPr>
            <a:xfrm>
              <a:off x="390550" y="187605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4236;p69"/>
            <p:cNvSpPr/>
            <p:nvPr/>
          </p:nvSpPr>
          <p:spPr>
            <a:xfrm>
              <a:off x="390550" y="17998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4237;p69"/>
            <p:cNvSpPr/>
            <p:nvPr/>
          </p:nvSpPr>
          <p:spPr>
            <a:xfrm>
              <a:off x="3905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4238;p69"/>
            <p:cNvSpPr/>
            <p:nvPr/>
          </p:nvSpPr>
          <p:spPr>
            <a:xfrm>
              <a:off x="3905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4239;p69"/>
            <p:cNvSpPr/>
            <p:nvPr/>
          </p:nvSpPr>
          <p:spPr>
            <a:xfrm>
              <a:off x="390550" y="157140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4240;p69"/>
            <p:cNvSpPr/>
            <p:nvPr/>
          </p:nvSpPr>
          <p:spPr>
            <a:xfrm>
              <a:off x="314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4241;p69"/>
            <p:cNvSpPr/>
            <p:nvPr/>
          </p:nvSpPr>
          <p:spPr>
            <a:xfrm>
              <a:off x="314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4242;p69"/>
            <p:cNvSpPr/>
            <p:nvPr/>
          </p:nvSpPr>
          <p:spPr>
            <a:xfrm>
              <a:off x="314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4243;p69"/>
            <p:cNvSpPr/>
            <p:nvPr/>
          </p:nvSpPr>
          <p:spPr>
            <a:xfrm>
              <a:off x="314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4244;p69"/>
            <p:cNvSpPr/>
            <p:nvPr/>
          </p:nvSpPr>
          <p:spPr>
            <a:xfrm>
              <a:off x="314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4245;p69"/>
            <p:cNvSpPr/>
            <p:nvPr/>
          </p:nvSpPr>
          <p:spPr>
            <a:xfrm>
              <a:off x="314325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4246;p69"/>
            <p:cNvSpPr/>
            <p:nvPr/>
          </p:nvSpPr>
          <p:spPr>
            <a:xfrm>
              <a:off x="238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4247;p69"/>
            <p:cNvSpPr/>
            <p:nvPr/>
          </p:nvSpPr>
          <p:spPr>
            <a:xfrm>
              <a:off x="238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4248;p69"/>
            <p:cNvSpPr/>
            <p:nvPr/>
          </p:nvSpPr>
          <p:spPr>
            <a:xfrm>
              <a:off x="238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4249;p69"/>
            <p:cNvSpPr/>
            <p:nvPr/>
          </p:nvSpPr>
          <p:spPr>
            <a:xfrm>
              <a:off x="238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4250;p69"/>
            <p:cNvSpPr/>
            <p:nvPr/>
          </p:nvSpPr>
          <p:spPr>
            <a:xfrm>
              <a:off x="44278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4251;p69"/>
            <p:cNvSpPr/>
            <p:nvPr/>
          </p:nvSpPr>
          <p:spPr>
            <a:xfrm>
              <a:off x="44278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4252;p69"/>
            <p:cNvSpPr/>
            <p:nvPr/>
          </p:nvSpPr>
          <p:spPr>
            <a:xfrm>
              <a:off x="45040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4253;p69"/>
            <p:cNvSpPr/>
            <p:nvPr/>
          </p:nvSpPr>
          <p:spPr>
            <a:xfrm>
              <a:off x="45040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4254;p69"/>
            <p:cNvSpPr/>
            <p:nvPr/>
          </p:nvSpPr>
          <p:spPr>
            <a:xfrm>
              <a:off x="45802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4255;p69"/>
            <p:cNvSpPr/>
            <p:nvPr/>
          </p:nvSpPr>
          <p:spPr>
            <a:xfrm>
              <a:off x="45040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4256;p69"/>
            <p:cNvSpPr/>
            <p:nvPr/>
          </p:nvSpPr>
          <p:spPr>
            <a:xfrm>
              <a:off x="511335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4257;p69"/>
            <p:cNvSpPr/>
            <p:nvPr/>
          </p:nvSpPr>
          <p:spPr>
            <a:xfrm>
              <a:off x="511335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4258;p69"/>
            <p:cNvSpPr/>
            <p:nvPr/>
          </p:nvSpPr>
          <p:spPr>
            <a:xfrm>
              <a:off x="51133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4259;p69"/>
            <p:cNvSpPr/>
            <p:nvPr/>
          </p:nvSpPr>
          <p:spPr>
            <a:xfrm>
              <a:off x="51133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4260;p69"/>
            <p:cNvSpPr/>
            <p:nvPr/>
          </p:nvSpPr>
          <p:spPr>
            <a:xfrm>
              <a:off x="511335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4261;p69"/>
            <p:cNvSpPr/>
            <p:nvPr/>
          </p:nvSpPr>
          <p:spPr>
            <a:xfrm>
              <a:off x="5113350" y="18760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4262;p69"/>
            <p:cNvSpPr/>
            <p:nvPr/>
          </p:nvSpPr>
          <p:spPr>
            <a:xfrm>
              <a:off x="511335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4263;p69"/>
            <p:cNvSpPr/>
            <p:nvPr/>
          </p:nvSpPr>
          <p:spPr>
            <a:xfrm>
              <a:off x="511335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4264;p69"/>
            <p:cNvSpPr/>
            <p:nvPr/>
          </p:nvSpPr>
          <p:spPr>
            <a:xfrm>
              <a:off x="511335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4265;p69"/>
            <p:cNvSpPr/>
            <p:nvPr/>
          </p:nvSpPr>
          <p:spPr>
            <a:xfrm>
              <a:off x="511335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4266;p69"/>
            <p:cNvSpPr/>
            <p:nvPr/>
          </p:nvSpPr>
          <p:spPr>
            <a:xfrm>
              <a:off x="511335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4267;p69"/>
            <p:cNvSpPr/>
            <p:nvPr/>
          </p:nvSpPr>
          <p:spPr>
            <a:xfrm>
              <a:off x="511335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4268;p69"/>
            <p:cNvSpPr/>
            <p:nvPr/>
          </p:nvSpPr>
          <p:spPr>
            <a:xfrm>
              <a:off x="511335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4269;p69"/>
            <p:cNvSpPr/>
            <p:nvPr/>
          </p:nvSpPr>
          <p:spPr>
            <a:xfrm>
              <a:off x="511335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4270;p69"/>
            <p:cNvSpPr/>
            <p:nvPr/>
          </p:nvSpPr>
          <p:spPr>
            <a:xfrm>
              <a:off x="47324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4271;p69"/>
            <p:cNvSpPr/>
            <p:nvPr/>
          </p:nvSpPr>
          <p:spPr>
            <a:xfrm>
              <a:off x="47324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4272;p69"/>
            <p:cNvSpPr/>
            <p:nvPr/>
          </p:nvSpPr>
          <p:spPr>
            <a:xfrm>
              <a:off x="47324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4273;p69"/>
            <p:cNvSpPr/>
            <p:nvPr/>
          </p:nvSpPr>
          <p:spPr>
            <a:xfrm>
              <a:off x="47324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4274;p69"/>
            <p:cNvSpPr/>
            <p:nvPr/>
          </p:nvSpPr>
          <p:spPr>
            <a:xfrm>
              <a:off x="47324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4275;p69"/>
            <p:cNvSpPr/>
            <p:nvPr/>
          </p:nvSpPr>
          <p:spPr>
            <a:xfrm>
              <a:off x="47324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4276;p69"/>
            <p:cNvSpPr/>
            <p:nvPr/>
          </p:nvSpPr>
          <p:spPr>
            <a:xfrm>
              <a:off x="47324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4277;p69"/>
            <p:cNvSpPr/>
            <p:nvPr/>
          </p:nvSpPr>
          <p:spPr>
            <a:xfrm>
              <a:off x="47324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4278;p69"/>
            <p:cNvSpPr/>
            <p:nvPr/>
          </p:nvSpPr>
          <p:spPr>
            <a:xfrm>
              <a:off x="47324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4279;p69"/>
            <p:cNvSpPr/>
            <p:nvPr/>
          </p:nvSpPr>
          <p:spPr>
            <a:xfrm>
              <a:off x="47324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4280;p69"/>
            <p:cNvSpPr/>
            <p:nvPr/>
          </p:nvSpPr>
          <p:spPr>
            <a:xfrm>
              <a:off x="47324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4281;p69"/>
            <p:cNvSpPr/>
            <p:nvPr/>
          </p:nvSpPr>
          <p:spPr>
            <a:xfrm>
              <a:off x="47324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4282;p69"/>
            <p:cNvSpPr/>
            <p:nvPr/>
          </p:nvSpPr>
          <p:spPr>
            <a:xfrm>
              <a:off x="43516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4283;p69"/>
            <p:cNvSpPr/>
            <p:nvPr/>
          </p:nvSpPr>
          <p:spPr>
            <a:xfrm>
              <a:off x="43516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4284;p69"/>
            <p:cNvSpPr/>
            <p:nvPr/>
          </p:nvSpPr>
          <p:spPr>
            <a:xfrm>
              <a:off x="43516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4285;p69"/>
            <p:cNvSpPr/>
            <p:nvPr/>
          </p:nvSpPr>
          <p:spPr>
            <a:xfrm>
              <a:off x="43516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4286;p69"/>
            <p:cNvSpPr/>
            <p:nvPr/>
          </p:nvSpPr>
          <p:spPr>
            <a:xfrm>
              <a:off x="44278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4287;p69"/>
            <p:cNvSpPr/>
            <p:nvPr/>
          </p:nvSpPr>
          <p:spPr>
            <a:xfrm>
              <a:off x="44278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4288;p69"/>
            <p:cNvSpPr/>
            <p:nvPr/>
          </p:nvSpPr>
          <p:spPr>
            <a:xfrm>
              <a:off x="4504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4289;p69"/>
            <p:cNvSpPr/>
            <p:nvPr/>
          </p:nvSpPr>
          <p:spPr>
            <a:xfrm>
              <a:off x="4504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4290;p69"/>
            <p:cNvSpPr/>
            <p:nvPr/>
          </p:nvSpPr>
          <p:spPr>
            <a:xfrm>
              <a:off x="4504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4291;p69"/>
            <p:cNvSpPr/>
            <p:nvPr/>
          </p:nvSpPr>
          <p:spPr>
            <a:xfrm>
              <a:off x="4504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4292;p69"/>
            <p:cNvSpPr/>
            <p:nvPr/>
          </p:nvSpPr>
          <p:spPr>
            <a:xfrm>
              <a:off x="45040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4293;p69"/>
            <p:cNvSpPr/>
            <p:nvPr/>
          </p:nvSpPr>
          <p:spPr>
            <a:xfrm>
              <a:off x="4504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4294;p69"/>
            <p:cNvSpPr/>
            <p:nvPr/>
          </p:nvSpPr>
          <p:spPr>
            <a:xfrm>
              <a:off x="4504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4295;p69"/>
            <p:cNvSpPr/>
            <p:nvPr/>
          </p:nvSpPr>
          <p:spPr>
            <a:xfrm>
              <a:off x="4504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4296;p69"/>
            <p:cNvSpPr/>
            <p:nvPr/>
          </p:nvSpPr>
          <p:spPr>
            <a:xfrm>
              <a:off x="45040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4297;p69"/>
            <p:cNvSpPr/>
            <p:nvPr/>
          </p:nvSpPr>
          <p:spPr>
            <a:xfrm>
              <a:off x="4504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4298;p69"/>
            <p:cNvSpPr/>
            <p:nvPr/>
          </p:nvSpPr>
          <p:spPr>
            <a:xfrm>
              <a:off x="45040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4299;p69"/>
            <p:cNvSpPr/>
            <p:nvPr/>
          </p:nvSpPr>
          <p:spPr>
            <a:xfrm>
              <a:off x="45040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4300;p69"/>
            <p:cNvSpPr/>
            <p:nvPr/>
          </p:nvSpPr>
          <p:spPr>
            <a:xfrm>
              <a:off x="45802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4301;p69"/>
            <p:cNvSpPr/>
            <p:nvPr/>
          </p:nvSpPr>
          <p:spPr>
            <a:xfrm>
              <a:off x="45802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4302;p69"/>
            <p:cNvSpPr/>
            <p:nvPr/>
          </p:nvSpPr>
          <p:spPr>
            <a:xfrm>
              <a:off x="45802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4303;p69"/>
            <p:cNvSpPr/>
            <p:nvPr/>
          </p:nvSpPr>
          <p:spPr>
            <a:xfrm>
              <a:off x="45802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4304;p69"/>
            <p:cNvSpPr/>
            <p:nvPr/>
          </p:nvSpPr>
          <p:spPr>
            <a:xfrm>
              <a:off x="45802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4305;p69"/>
            <p:cNvSpPr/>
            <p:nvPr/>
          </p:nvSpPr>
          <p:spPr>
            <a:xfrm>
              <a:off x="45802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4306;p69"/>
            <p:cNvSpPr/>
            <p:nvPr/>
          </p:nvSpPr>
          <p:spPr>
            <a:xfrm>
              <a:off x="45802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4307;p69"/>
            <p:cNvSpPr/>
            <p:nvPr/>
          </p:nvSpPr>
          <p:spPr>
            <a:xfrm>
              <a:off x="45802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4308;p69"/>
            <p:cNvSpPr/>
            <p:nvPr/>
          </p:nvSpPr>
          <p:spPr>
            <a:xfrm>
              <a:off x="45802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4309;p69"/>
            <p:cNvSpPr/>
            <p:nvPr/>
          </p:nvSpPr>
          <p:spPr>
            <a:xfrm>
              <a:off x="45802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4310;p69"/>
            <p:cNvSpPr/>
            <p:nvPr/>
          </p:nvSpPr>
          <p:spPr>
            <a:xfrm>
              <a:off x="45802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4311;p69"/>
            <p:cNvSpPr/>
            <p:nvPr/>
          </p:nvSpPr>
          <p:spPr>
            <a:xfrm>
              <a:off x="45802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4312;p69"/>
            <p:cNvSpPr/>
            <p:nvPr/>
          </p:nvSpPr>
          <p:spPr>
            <a:xfrm>
              <a:off x="465647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4313;p69"/>
            <p:cNvSpPr/>
            <p:nvPr/>
          </p:nvSpPr>
          <p:spPr>
            <a:xfrm>
              <a:off x="46564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4314;p69"/>
            <p:cNvSpPr/>
            <p:nvPr/>
          </p:nvSpPr>
          <p:spPr>
            <a:xfrm>
              <a:off x="46564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4315;p69"/>
            <p:cNvSpPr/>
            <p:nvPr/>
          </p:nvSpPr>
          <p:spPr>
            <a:xfrm>
              <a:off x="46564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4316;p69"/>
            <p:cNvSpPr/>
            <p:nvPr/>
          </p:nvSpPr>
          <p:spPr>
            <a:xfrm>
              <a:off x="465647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4317;p69"/>
            <p:cNvSpPr/>
            <p:nvPr/>
          </p:nvSpPr>
          <p:spPr>
            <a:xfrm>
              <a:off x="46564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4318;p69"/>
            <p:cNvSpPr/>
            <p:nvPr/>
          </p:nvSpPr>
          <p:spPr>
            <a:xfrm>
              <a:off x="46564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4319;p69"/>
            <p:cNvSpPr/>
            <p:nvPr/>
          </p:nvSpPr>
          <p:spPr>
            <a:xfrm>
              <a:off x="46564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4320;p69"/>
            <p:cNvSpPr/>
            <p:nvPr/>
          </p:nvSpPr>
          <p:spPr>
            <a:xfrm>
              <a:off x="46564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4321;p69"/>
            <p:cNvSpPr/>
            <p:nvPr/>
          </p:nvSpPr>
          <p:spPr>
            <a:xfrm>
              <a:off x="46564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4322;p69"/>
            <p:cNvSpPr/>
            <p:nvPr/>
          </p:nvSpPr>
          <p:spPr>
            <a:xfrm>
              <a:off x="46564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4323;p69"/>
            <p:cNvSpPr/>
            <p:nvPr/>
          </p:nvSpPr>
          <p:spPr>
            <a:xfrm>
              <a:off x="46564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4324;p69"/>
            <p:cNvSpPr/>
            <p:nvPr/>
          </p:nvSpPr>
          <p:spPr>
            <a:xfrm>
              <a:off x="47324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4325;p69"/>
            <p:cNvSpPr/>
            <p:nvPr/>
          </p:nvSpPr>
          <p:spPr>
            <a:xfrm>
              <a:off x="47324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4326;p69"/>
            <p:cNvSpPr/>
            <p:nvPr/>
          </p:nvSpPr>
          <p:spPr>
            <a:xfrm>
              <a:off x="48087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4327;p69"/>
            <p:cNvSpPr/>
            <p:nvPr/>
          </p:nvSpPr>
          <p:spPr>
            <a:xfrm>
              <a:off x="48087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4328;p69"/>
            <p:cNvSpPr/>
            <p:nvPr/>
          </p:nvSpPr>
          <p:spPr>
            <a:xfrm>
              <a:off x="48087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4329;p69"/>
            <p:cNvSpPr/>
            <p:nvPr/>
          </p:nvSpPr>
          <p:spPr>
            <a:xfrm>
              <a:off x="48087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4330;p69"/>
            <p:cNvSpPr/>
            <p:nvPr/>
          </p:nvSpPr>
          <p:spPr>
            <a:xfrm>
              <a:off x="480870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4331;p69"/>
            <p:cNvSpPr/>
            <p:nvPr/>
          </p:nvSpPr>
          <p:spPr>
            <a:xfrm>
              <a:off x="4808700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4332;p69"/>
            <p:cNvSpPr/>
            <p:nvPr/>
          </p:nvSpPr>
          <p:spPr>
            <a:xfrm>
              <a:off x="480870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4333;p69"/>
            <p:cNvSpPr/>
            <p:nvPr/>
          </p:nvSpPr>
          <p:spPr>
            <a:xfrm>
              <a:off x="480870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4334;p69"/>
            <p:cNvSpPr/>
            <p:nvPr/>
          </p:nvSpPr>
          <p:spPr>
            <a:xfrm>
              <a:off x="480870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4335;p69"/>
            <p:cNvSpPr/>
            <p:nvPr/>
          </p:nvSpPr>
          <p:spPr>
            <a:xfrm>
              <a:off x="480870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4336;p69"/>
            <p:cNvSpPr/>
            <p:nvPr/>
          </p:nvSpPr>
          <p:spPr>
            <a:xfrm>
              <a:off x="48087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4337;p69"/>
            <p:cNvSpPr/>
            <p:nvPr/>
          </p:nvSpPr>
          <p:spPr>
            <a:xfrm>
              <a:off x="480870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4338;p69"/>
            <p:cNvSpPr/>
            <p:nvPr/>
          </p:nvSpPr>
          <p:spPr>
            <a:xfrm>
              <a:off x="480870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4339;p69"/>
            <p:cNvSpPr/>
            <p:nvPr/>
          </p:nvSpPr>
          <p:spPr>
            <a:xfrm>
              <a:off x="480870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4340;p69"/>
            <p:cNvSpPr/>
            <p:nvPr/>
          </p:nvSpPr>
          <p:spPr>
            <a:xfrm>
              <a:off x="4884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4341;p69"/>
            <p:cNvSpPr/>
            <p:nvPr/>
          </p:nvSpPr>
          <p:spPr>
            <a:xfrm>
              <a:off x="4884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4342;p69"/>
            <p:cNvSpPr/>
            <p:nvPr/>
          </p:nvSpPr>
          <p:spPr>
            <a:xfrm>
              <a:off x="4884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4343;p69"/>
            <p:cNvSpPr/>
            <p:nvPr/>
          </p:nvSpPr>
          <p:spPr>
            <a:xfrm>
              <a:off x="4884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4344;p69"/>
            <p:cNvSpPr/>
            <p:nvPr/>
          </p:nvSpPr>
          <p:spPr>
            <a:xfrm>
              <a:off x="4884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4345;p69"/>
            <p:cNvSpPr/>
            <p:nvPr/>
          </p:nvSpPr>
          <p:spPr>
            <a:xfrm>
              <a:off x="488490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4346;p69"/>
            <p:cNvSpPr/>
            <p:nvPr/>
          </p:nvSpPr>
          <p:spPr>
            <a:xfrm>
              <a:off x="4884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4347;p69"/>
            <p:cNvSpPr/>
            <p:nvPr/>
          </p:nvSpPr>
          <p:spPr>
            <a:xfrm>
              <a:off x="4884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4348;p69"/>
            <p:cNvSpPr/>
            <p:nvPr/>
          </p:nvSpPr>
          <p:spPr>
            <a:xfrm>
              <a:off x="4884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4349;p69"/>
            <p:cNvSpPr/>
            <p:nvPr/>
          </p:nvSpPr>
          <p:spPr>
            <a:xfrm>
              <a:off x="4884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4350;p69"/>
            <p:cNvSpPr/>
            <p:nvPr/>
          </p:nvSpPr>
          <p:spPr>
            <a:xfrm>
              <a:off x="4884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4351;p69"/>
            <p:cNvSpPr/>
            <p:nvPr/>
          </p:nvSpPr>
          <p:spPr>
            <a:xfrm>
              <a:off x="4884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4352;p69"/>
            <p:cNvSpPr/>
            <p:nvPr/>
          </p:nvSpPr>
          <p:spPr>
            <a:xfrm>
              <a:off x="4884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4353;p69"/>
            <p:cNvSpPr/>
            <p:nvPr/>
          </p:nvSpPr>
          <p:spPr>
            <a:xfrm>
              <a:off x="4884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4354;p69"/>
            <p:cNvSpPr/>
            <p:nvPr/>
          </p:nvSpPr>
          <p:spPr>
            <a:xfrm>
              <a:off x="4884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4355;p69"/>
            <p:cNvSpPr/>
            <p:nvPr/>
          </p:nvSpPr>
          <p:spPr>
            <a:xfrm>
              <a:off x="49611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4356;p69"/>
            <p:cNvSpPr/>
            <p:nvPr/>
          </p:nvSpPr>
          <p:spPr>
            <a:xfrm>
              <a:off x="4961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4357;p69"/>
            <p:cNvSpPr/>
            <p:nvPr/>
          </p:nvSpPr>
          <p:spPr>
            <a:xfrm>
              <a:off x="4961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4358;p69"/>
            <p:cNvSpPr/>
            <p:nvPr/>
          </p:nvSpPr>
          <p:spPr>
            <a:xfrm>
              <a:off x="4961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4359;p69"/>
            <p:cNvSpPr/>
            <p:nvPr/>
          </p:nvSpPr>
          <p:spPr>
            <a:xfrm>
              <a:off x="49611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4360;p69"/>
            <p:cNvSpPr/>
            <p:nvPr/>
          </p:nvSpPr>
          <p:spPr>
            <a:xfrm>
              <a:off x="4961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4361;p69"/>
            <p:cNvSpPr/>
            <p:nvPr/>
          </p:nvSpPr>
          <p:spPr>
            <a:xfrm>
              <a:off x="49611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4362;p69"/>
            <p:cNvSpPr/>
            <p:nvPr/>
          </p:nvSpPr>
          <p:spPr>
            <a:xfrm>
              <a:off x="49611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4363;p69"/>
            <p:cNvSpPr/>
            <p:nvPr/>
          </p:nvSpPr>
          <p:spPr>
            <a:xfrm>
              <a:off x="49611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4364;p69"/>
            <p:cNvSpPr/>
            <p:nvPr/>
          </p:nvSpPr>
          <p:spPr>
            <a:xfrm>
              <a:off x="49611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4365;p69"/>
            <p:cNvSpPr/>
            <p:nvPr/>
          </p:nvSpPr>
          <p:spPr>
            <a:xfrm>
              <a:off x="49611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4366;p69"/>
            <p:cNvSpPr/>
            <p:nvPr/>
          </p:nvSpPr>
          <p:spPr>
            <a:xfrm>
              <a:off x="49611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4367;p69"/>
            <p:cNvSpPr/>
            <p:nvPr/>
          </p:nvSpPr>
          <p:spPr>
            <a:xfrm>
              <a:off x="49611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4368;p69"/>
            <p:cNvSpPr/>
            <p:nvPr/>
          </p:nvSpPr>
          <p:spPr>
            <a:xfrm>
              <a:off x="49611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4369;p69"/>
            <p:cNvSpPr/>
            <p:nvPr/>
          </p:nvSpPr>
          <p:spPr>
            <a:xfrm>
              <a:off x="50373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4370;p69"/>
            <p:cNvSpPr/>
            <p:nvPr/>
          </p:nvSpPr>
          <p:spPr>
            <a:xfrm>
              <a:off x="5037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4371;p69"/>
            <p:cNvSpPr/>
            <p:nvPr/>
          </p:nvSpPr>
          <p:spPr>
            <a:xfrm>
              <a:off x="5037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4372;p69"/>
            <p:cNvSpPr/>
            <p:nvPr/>
          </p:nvSpPr>
          <p:spPr>
            <a:xfrm>
              <a:off x="5037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4373;p69"/>
            <p:cNvSpPr/>
            <p:nvPr/>
          </p:nvSpPr>
          <p:spPr>
            <a:xfrm>
              <a:off x="5037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4374;p69"/>
            <p:cNvSpPr/>
            <p:nvPr/>
          </p:nvSpPr>
          <p:spPr>
            <a:xfrm>
              <a:off x="5037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4375;p69"/>
            <p:cNvSpPr/>
            <p:nvPr/>
          </p:nvSpPr>
          <p:spPr>
            <a:xfrm>
              <a:off x="50373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4376;p69"/>
            <p:cNvSpPr/>
            <p:nvPr/>
          </p:nvSpPr>
          <p:spPr>
            <a:xfrm>
              <a:off x="50373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4377;p69"/>
            <p:cNvSpPr/>
            <p:nvPr/>
          </p:nvSpPr>
          <p:spPr>
            <a:xfrm>
              <a:off x="50373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4378;p69"/>
            <p:cNvSpPr/>
            <p:nvPr/>
          </p:nvSpPr>
          <p:spPr>
            <a:xfrm>
              <a:off x="50373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4379;p69"/>
            <p:cNvSpPr/>
            <p:nvPr/>
          </p:nvSpPr>
          <p:spPr>
            <a:xfrm>
              <a:off x="50373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4380;p69"/>
            <p:cNvSpPr/>
            <p:nvPr/>
          </p:nvSpPr>
          <p:spPr>
            <a:xfrm>
              <a:off x="50373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4381;p69"/>
            <p:cNvSpPr/>
            <p:nvPr/>
          </p:nvSpPr>
          <p:spPr>
            <a:xfrm>
              <a:off x="50373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4382;p69"/>
            <p:cNvSpPr/>
            <p:nvPr/>
          </p:nvSpPr>
          <p:spPr>
            <a:xfrm>
              <a:off x="50373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4383;p69"/>
            <p:cNvSpPr/>
            <p:nvPr/>
          </p:nvSpPr>
          <p:spPr>
            <a:xfrm>
              <a:off x="511335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4384;p69"/>
            <p:cNvSpPr/>
            <p:nvPr/>
          </p:nvSpPr>
          <p:spPr>
            <a:xfrm>
              <a:off x="511335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4385;p69"/>
            <p:cNvSpPr/>
            <p:nvPr/>
          </p:nvSpPr>
          <p:spPr>
            <a:xfrm>
              <a:off x="51895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4386;p69"/>
            <p:cNvSpPr/>
            <p:nvPr/>
          </p:nvSpPr>
          <p:spPr>
            <a:xfrm>
              <a:off x="51895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4387;p69"/>
            <p:cNvSpPr/>
            <p:nvPr/>
          </p:nvSpPr>
          <p:spPr>
            <a:xfrm>
              <a:off x="5189550" y="157140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4388;p69"/>
            <p:cNvSpPr/>
            <p:nvPr/>
          </p:nvSpPr>
          <p:spPr>
            <a:xfrm>
              <a:off x="5189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4389;p69"/>
            <p:cNvSpPr/>
            <p:nvPr/>
          </p:nvSpPr>
          <p:spPr>
            <a:xfrm>
              <a:off x="51895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4390;p69"/>
            <p:cNvSpPr/>
            <p:nvPr/>
          </p:nvSpPr>
          <p:spPr>
            <a:xfrm>
              <a:off x="51895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4391;p69"/>
            <p:cNvSpPr/>
            <p:nvPr/>
          </p:nvSpPr>
          <p:spPr>
            <a:xfrm>
              <a:off x="518955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4392;p69"/>
            <p:cNvSpPr/>
            <p:nvPr/>
          </p:nvSpPr>
          <p:spPr>
            <a:xfrm>
              <a:off x="5189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4393;p69"/>
            <p:cNvSpPr/>
            <p:nvPr/>
          </p:nvSpPr>
          <p:spPr>
            <a:xfrm>
              <a:off x="5189550" y="20282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4394;p69"/>
            <p:cNvSpPr/>
            <p:nvPr/>
          </p:nvSpPr>
          <p:spPr>
            <a:xfrm>
              <a:off x="5189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4395;p69"/>
            <p:cNvSpPr/>
            <p:nvPr/>
          </p:nvSpPr>
          <p:spPr>
            <a:xfrm>
              <a:off x="5189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4396;p69"/>
            <p:cNvSpPr/>
            <p:nvPr/>
          </p:nvSpPr>
          <p:spPr>
            <a:xfrm>
              <a:off x="5189550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4397;p69"/>
            <p:cNvSpPr/>
            <p:nvPr/>
          </p:nvSpPr>
          <p:spPr>
            <a:xfrm>
              <a:off x="5189550" y="23331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4398;p69"/>
            <p:cNvSpPr/>
            <p:nvPr/>
          </p:nvSpPr>
          <p:spPr>
            <a:xfrm>
              <a:off x="5189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4399;p69"/>
            <p:cNvSpPr/>
            <p:nvPr/>
          </p:nvSpPr>
          <p:spPr>
            <a:xfrm>
              <a:off x="51895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4400;p69"/>
            <p:cNvSpPr/>
            <p:nvPr/>
          </p:nvSpPr>
          <p:spPr>
            <a:xfrm>
              <a:off x="5189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4401;p69"/>
            <p:cNvSpPr/>
            <p:nvPr/>
          </p:nvSpPr>
          <p:spPr>
            <a:xfrm>
              <a:off x="51895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4402;p69"/>
            <p:cNvSpPr/>
            <p:nvPr/>
          </p:nvSpPr>
          <p:spPr>
            <a:xfrm>
              <a:off x="51895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4403;p69"/>
            <p:cNvSpPr/>
            <p:nvPr/>
          </p:nvSpPr>
          <p:spPr>
            <a:xfrm>
              <a:off x="5265775" y="13427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4404;p69"/>
            <p:cNvSpPr/>
            <p:nvPr/>
          </p:nvSpPr>
          <p:spPr>
            <a:xfrm>
              <a:off x="52657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4405;p69"/>
            <p:cNvSpPr/>
            <p:nvPr/>
          </p:nvSpPr>
          <p:spPr>
            <a:xfrm>
              <a:off x="52657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4406;p69"/>
            <p:cNvSpPr/>
            <p:nvPr/>
          </p:nvSpPr>
          <p:spPr>
            <a:xfrm>
              <a:off x="5265775" y="157140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4407;p69"/>
            <p:cNvSpPr/>
            <p:nvPr/>
          </p:nvSpPr>
          <p:spPr>
            <a:xfrm>
              <a:off x="52657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4408;p69"/>
            <p:cNvSpPr/>
            <p:nvPr/>
          </p:nvSpPr>
          <p:spPr>
            <a:xfrm>
              <a:off x="52657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4409;p69"/>
            <p:cNvSpPr/>
            <p:nvPr/>
          </p:nvSpPr>
          <p:spPr>
            <a:xfrm>
              <a:off x="52657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4410;p69"/>
            <p:cNvSpPr/>
            <p:nvPr/>
          </p:nvSpPr>
          <p:spPr>
            <a:xfrm>
              <a:off x="5265775" y="18760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4411;p69"/>
            <p:cNvSpPr/>
            <p:nvPr/>
          </p:nvSpPr>
          <p:spPr>
            <a:xfrm>
              <a:off x="52657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4412;p69"/>
            <p:cNvSpPr/>
            <p:nvPr/>
          </p:nvSpPr>
          <p:spPr>
            <a:xfrm>
              <a:off x="5265775" y="20282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4413;p69"/>
            <p:cNvSpPr/>
            <p:nvPr/>
          </p:nvSpPr>
          <p:spPr>
            <a:xfrm>
              <a:off x="52657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4414;p69"/>
            <p:cNvSpPr/>
            <p:nvPr/>
          </p:nvSpPr>
          <p:spPr>
            <a:xfrm>
              <a:off x="52657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4415;p69"/>
            <p:cNvSpPr/>
            <p:nvPr/>
          </p:nvSpPr>
          <p:spPr>
            <a:xfrm>
              <a:off x="5265775" y="225692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4416;p69"/>
            <p:cNvSpPr/>
            <p:nvPr/>
          </p:nvSpPr>
          <p:spPr>
            <a:xfrm>
              <a:off x="5265775" y="23331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4417;p69"/>
            <p:cNvSpPr/>
            <p:nvPr/>
          </p:nvSpPr>
          <p:spPr>
            <a:xfrm>
              <a:off x="52657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4418;p69"/>
            <p:cNvSpPr/>
            <p:nvPr/>
          </p:nvSpPr>
          <p:spPr>
            <a:xfrm>
              <a:off x="5265775" y="24855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4419;p69"/>
            <p:cNvSpPr/>
            <p:nvPr/>
          </p:nvSpPr>
          <p:spPr>
            <a:xfrm>
              <a:off x="52657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4420;p69"/>
            <p:cNvSpPr/>
            <p:nvPr/>
          </p:nvSpPr>
          <p:spPr>
            <a:xfrm>
              <a:off x="526577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4421;p69"/>
            <p:cNvSpPr/>
            <p:nvPr/>
          </p:nvSpPr>
          <p:spPr>
            <a:xfrm>
              <a:off x="53419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4422;p69"/>
            <p:cNvSpPr/>
            <p:nvPr/>
          </p:nvSpPr>
          <p:spPr>
            <a:xfrm>
              <a:off x="53419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4423;p69"/>
            <p:cNvSpPr/>
            <p:nvPr/>
          </p:nvSpPr>
          <p:spPr>
            <a:xfrm>
              <a:off x="53419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4424;p69"/>
            <p:cNvSpPr/>
            <p:nvPr/>
          </p:nvSpPr>
          <p:spPr>
            <a:xfrm>
              <a:off x="5341975" y="1571400"/>
              <a:ext cx="62375" cy="53250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4425;p69"/>
            <p:cNvSpPr/>
            <p:nvPr/>
          </p:nvSpPr>
          <p:spPr>
            <a:xfrm>
              <a:off x="53419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4426;p69"/>
            <p:cNvSpPr/>
            <p:nvPr/>
          </p:nvSpPr>
          <p:spPr>
            <a:xfrm>
              <a:off x="53419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4427;p69"/>
            <p:cNvSpPr/>
            <p:nvPr/>
          </p:nvSpPr>
          <p:spPr>
            <a:xfrm>
              <a:off x="53419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4428;p69"/>
            <p:cNvSpPr/>
            <p:nvPr/>
          </p:nvSpPr>
          <p:spPr>
            <a:xfrm>
              <a:off x="53419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4429;p69"/>
            <p:cNvSpPr/>
            <p:nvPr/>
          </p:nvSpPr>
          <p:spPr>
            <a:xfrm>
              <a:off x="53419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4430;p69"/>
            <p:cNvSpPr/>
            <p:nvPr/>
          </p:nvSpPr>
          <p:spPr>
            <a:xfrm>
              <a:off x="53419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4431;p69"/>
            <p:cNvSpPr/>
            <p:nvPr/>
          </p:nvSpPr>
          <p:spPr>
            <a:xfrm>
              <a:off x="53419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4432;p69"/>
            <p:cNvSpPr/>
            <p:nvPr/>
          </p:nvSpPr>
          <p:spPr>
            <a:xfrm>
              <a:off x="53419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4433;p69"/>
            <p:cNvSpPr/>
            <p:nvPr/>
          </p:nvSpPr>
          <p:spPr>
            <a:xfrm>
              <a:off x="53419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4434;p69"/>
            <p:cNvSpPr/>
            <p:nvPr/>
          </p:nvSpPr>
          <p:spPr>
            <a:xfrm>
              <a:off x="53419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4435;p69"/>
            <p:cNvSpPr/>
            <p:nvPr/>
          </p:nvSpPr>
          <p:spPr>
            <a:xfrm>
              <a:off x="53419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4436;p69"/>
            <p:cNvSpPr/>
            <p:nvPr/>
          </p:nvSpPr>
          <p:spPr>
            <a:xfrm>
              <a:off x="53419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4437;p69"/>
            <p:cNvSpPr/>
            <p:nvPr/>
          </p:nvSpPr>
          <p:spPr>
            <a:xfrm>
              <a:off x="53419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4438;p69"/>
            <p:cNvSpPr/>
            <p:nvPr/>
          </p:nvSpPr>
          <p:spPr>
            <a:xfrm>
              <a:off x="54182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4439;p69"/>
            <p:cNvSpPr/>
            <p:nvPr/>
          </p:nvSpPr>
          <p:spPr>
            <a:xfrm>
              <a:off x="54182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4440;p69"/>
            <p:cNvSpPr/>
            <p:nvPr/>
          </p:nvSpPr>
          <p:spPr>
            <a:xfrm>
              <a:off x="54182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4441;p69"/>
            <p:cNvSpPr/>
            <p:nvPr/>
          </p:nvSpPr>
          <p:spPr>
            <a:xfrm>
              <a:off x="54182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4442;p69"/>
            <p:cNvSpPr/>
            <p:nvPr/>
          </p:nvSpPr>
          <p:spPr>
            <a:xfrm>
              <a:off x="54182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4443;p69"/>
            <p:cNvSpPr/>
            <p:nvPr/>
          </p:nvSpPr>
          <p:spPr>
            <a:xfrm>
              <a:off x="54182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4444;p69"/>
            <p:cNvSpPr/>
            <p:nvPr/>
          </p:nvSpPr>
          <p:spPr>
            <a:xfrm>
              <a:off x="54182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4445;p69"/>
            <p:cNvSpPr/>
            <p:nvPr/>
          </p:nvSpPr>
          <p:spPr>
            <a:xfrm>
              <a:off x="54182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4446;p69"/>
            <p:cNvSpPr/>
            <p:nvPr/>
          </p:nvSpPr>
          <p:spPr>
            <a:xfrm>
              <a:off x="54182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4447;p69"/>
            <p:cNvSpPr/>
            <p:nvPr/>
          </p:nvSpPr>
          <p:spPr>
            <a:xfrm>
              <a:off x="54182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4448;p69"/>
            <p:cNvSpPr/>
            <p:nvPr/>
          </p:nvSpPr>
          <p:spPr>
            <a:xfrm>
              <a:off x="54182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4449;p69"/>
            <p:cNvSpPr/>
            <p:nvPr/>
          </p:nvSpPr>
          <p:spPr>
            <a:xfrm>
              <a:off x="54182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4450;p69"/>
            <p:cNvSpPr/>
            <p:nvPr/>
          </p:nvSpPr>
          <p:spPr>
            <a:xfrm>
              <a:off x="54182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4451;p69"/>
            <p:cNvSpPr/>
            <p:nvPr/>
          </p:nvSpPr>
          <p:spPr>
            <a:xfrm>
              <a:off x="54182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4452;p69"/>
            <p:cNvSpPr/>
            <p:nvPr/>
          </p:nvSpPr>
          <p:spPr>
            <a:xfrm>
              <a:off x="54182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4453;p69"/>
            <p:cNvSpPr/>
            <p:nvPr/>
          </p:nvSpPr>
          <p:spPr>
            <a:xfrm>
              <a:off x="54182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4454;p69"/>
            <p:cNvSpPr/>
            <p:nvPr/>
          </p:nvSpPr>
          <p:spPr>
            <a:xfrm>
              <a:off x="54182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4455;p69"/>
            <p:cNvSpPr/>
            <p:nvPr/>
          </p:nvSpPr>
          <p:spPr>
            <a:xfrm>
              <a:off x="54182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4456;p69"/>
            <p:cNvSpPr/>
            <p:nvPr/>
          </p:nvSpPr>
          <p:spPr>
            <a:xfrm>
              <a:off x="54944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4457;p69"/>
            <p:cNvSpPr/>
            <p:nvPr/>
          </p:nvSpPr>
          <p:spPr>
            <a:xfrm>
              <a:off x="54944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4458;p69"/>
            <p:cNvSpPr/>
            <p:nvPr/>
          </p:nvSpPr>
          <p:spPr>
            <a:xfrm>
              <a:off x="54944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4459;p69"/>
            <p:cNvSpPr/>
            <p:nvPr/>
          </p:nvSpPr>
          <p:spPr>
            <a:xfrm>
              <a:off x="54944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4460;p69"/>
            <p:cNvSpPr/>
            <p:nvPr/>
          </p:nvSpPr>
          <p:spPr>
            <a:xfrm>
              <a:off x="54944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4461;p69"/>
            <p:cNvSpPr/>
            <p:nvPr/>
          </p:nvSpPr>
          <p:spPr>
            <a:xfrm>
              <a:off x="63323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4462;p69"/>
            <p:cNvSpPr/>
            <p:nvPr/>
          </p:nvSpPr>
          <p:spPr>
            <a:xfrm>
              <a:off x="63323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4463;p69"/>
            <p:cNvSpPr/>
            <p:nvPr/>
          </p:nvSpPr>
          <p:spPr>
            <a:xfrm>
              <a:off x="64083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4464;p69"/>
            <p:cNvSpPr/>
            <p:nvPr/>
          </p:nvSpPr>
          <p:spPr>
            <a:xfrm>
              <a:off x="64083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4465;p69"/>
            <p:cNvSpPr/>
            <p:nvPr/>
          </p:nvSpPr>
          <p:spPr>
            <a:xfrm>
              <a:off x="64845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4466;p69"/>
            <p:cNvSpPr/>
            <p:nvPr/>
          </p:nvSpPr>
          <p:spPr>
            <a:xfrm>
              <a:off x="64845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4467;p69"/>
            <p:cNvSpPr/>
            <p:nvPr/>
          </p:nvSpPr>
          <p:spPr>
            <a:xfrm>
              <a:off x="64845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4468;p69"/>
            <p:cNvSpPr/>
            <p:nvPr/>
          </p:nvSpPr>
          <p:spPr>
            <a:xfrm>
              <a:off x="65608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4469;p69"/>
            <p:cNvSpPr/>
            <p:nvPr/>
          </p:nvSpPr>
          <p:spPr>
            <a:xfrm>
              <a:off x="65608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4470;p69"/>
            <p:cNvSpPr/>
            <p:nvPr/>
          </p:nvSpPr>
          <p:spPr>
            <a:xfrm>
              <a:off x="6637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4471;p69"/>
            <p:cNvSpPr/>
            <p:nvPr/>
          </p:nvSpPr>
          <p:spPr>
            <a:xfrm>
              <a:off x="70940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4472;p69"/>
            <p:cNvSpPr/>
            <p:nvPr/>
          </p:nvSpPr>
          <p:spPr>
            <a:xfrm>
              <a:off x="67132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4473;p69"/>
            <p:cNvSpPr/>
            <p:nvPr/>
          </p:nvSpPr>
          <p:spPr>
            <a:xfrm>
              <a:off x="678922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4474;p69"/>
            <p:cNvSpPr/>
            <p:nvPr/>
          </p:nvSpPr>
          <p:spPr>
            <a:xfrm>
              <a:off x="68656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4475;p69"/>
            <p:cNvSpPr/>
            <p:nvPr/>
          </p:nvSpPr>
          <p:spPr>
            <a:xfrm>
              <a:off x="701787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4476;p69"/>
            <p:cNvSpPr/>
            <p:nvPr/>
          </p:nvSpPr>
          <p:spPr>
            <a:xfrm>
              <a:off x="69418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4477;p69"/>
            <p:cNvSpPr/>
            <p:nvPr/>
          </p:nvSpPr>
          <p:spPr>
            <a:xfrm>
              <a:off x="68656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4478;p69"/>
            <p:cNvSpPr/>
            <p:nvPr/>
          </p:nvSpPr>
          <p:spPr>
            <a:xfrm>
              <a:off x="67892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4479;p69"/>
            <p:cNvSpPr/>
            <p:nvPr/>
          </p:nvSpPr>
          <p:spPr>
            <a:xfrm>
              <a:off x="67132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4480;p69"/>
            <p:cNvSpPr/>
            <p:nvPr/>
          </p:nvSpPr>
          <p:spPr>
            <a:xfrm>
              <a:off x="66370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4481;p69"/>
            <p:cNvSpPr/>
            <p:nvPr/>
          </p:nvSpPr>
          <p:spPr>
            <a:xfrm>
              <a:off x="66370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4482;p69"/>
            <p:cNvSpPr/>
            <p:nvPr/>
          </p:nvSpPr>
          <p:spPr>
            <a:xfrm>
              <a:off x="65608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4483;p69"/>
            <p:cNvSpPr/>
            <p:nvPr/>
          </p:nvSpPr>
          <p:spPr>
            <a:xfrm>
              <a:off x="64845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4484;p69"/>
            <p:cNvSpPr/>
            <p:nvPr/>
          </p:nvSpPr>
          <p:spPr>
            <a:xfrm>
              <a:off x="64083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4485;p69"/>
            <p:cNvSpPr/>
            <p:nvPr/>
          </p:nvSpPr>
          <p:spPr>
            <a:xfrm>
              <a:off x="63323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4486;p69"/>
            <p:cNvSpPr/>
            <p:nvPr/>
          </p:nvSpPr>
          <p:spPr>
            <a:xfrm>
              <a:off x="58752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4487;p69"/>
            <p:cNvSpPr/>
            <p:nvPr/>
          </p:nvSpPr>
          <p:spPr>
            <a:xfrm>
              <a:off x="58752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4488;p69"/>
            <p:cNvSpPr/>
            <p:nvPr/>
          </p:nvSpPr>
          <p:spPr>
            <a:xfrm>
              <a:off x="59514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4489;p69"/>
            <p:cNvSpPr/>
            <p:nvPr/>
          </p:nvSpPr>
          <p:spPr>
            <a:xfrm>
              <a:off x="5951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4490;p69"/>
            <p:cNvSpPr/>
            <p:nvPr/>
          </p:nvSpPr>
          <p:spPr>
            <a:xfrm>
              <a:off x="5951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4491;p69"/>
            <p:cNvSpPr/>
            <p:nvPr/>
          </p:nvSpPr>
          <p:spPr>
            <a:xfrm>
              <a:off x="5951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4492;p69"/>
            <p:cNvSpPr/>
            <p:nvPr/>
          </p:nvSpPr>
          <p:spPr>
            <a:xfrm>
              <a:off x="5951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4493;p69"/>
            <p:cNvSpPr/>
            <p:nvPr/>
          </p:nvSpPr>
          <p:spPr>
            <a:xfrm>
              <a:off x="5951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4494;p69"/>
            <p:cNvSpPr/>
            <p:nvPr/>
          </p:nvSpPr>
          <p:spPr>
            <a:xfrm>
              <a:off x="5951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4495;p69"/>
            <p:cNvSpPr/>
            <p:nvPr/>
          </p:nvSpPr>
          <p:spPr>
            <a:xfrm>
              <a:off x="5951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4496;p69"/>
            <p:cNvSpPr/>
            <p:nvPr/>
          </p:nvSpPr>
          <p:spPr>
            <a:xfrm>
              <a:off x="5951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4497;p69"/>
            <p:cNvSpPr/>
            <p:nvPr/>
          </p:nvSpPr>
          <p:spPr>
            <a:xfrm>
              <a:off x="60275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4498;p69"/>
            <p:cNvSpPr/>
            <p:nvPr/>
          </p:nvSpPr>
          <p:spPr>
            <a:xfrm>
              <a:off x="60275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4499;p69"/>
            <p:cNvSpPr/>
            <p:nvPr/>
          </p:nvSpPr>
          <p:spPr>
            <a:xfrm>
              <a:off x="60275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4500;p69"/>
            <p:cNvSpPr/>
            <p:nvPr/>
          </p:nvSpPr>
          <p:spPr>
            <a:xfrm>
              <a:off x="60275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4501;p69"/>
            <p:cNvSpPr/>
            <p:nvPr/>
          </p:nvSpPr>
          <p:spPr>
            <a:xfrm>
              <a:off x="60275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4502;p69"/>
            <p:cNvSpPr/>
            <p:nvPr/>
          </p:nvSpPr>
          <p:spPr>
            <a:xfrm>
              <a:off x="60275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4503;p69"/>
            <p:cNvSpPr/>
            <p:nvPr/>
          </p:nvSpPr>
          <p:spPr>
            <a:xfrm>
              <a:off x="60275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4504;p69"/>
            <p:cNvSpPr/>
            <p:nvPr/>
          </p:nvSpPr>
          <p:spPr>
            <a:xfrm>
              <a:off x="60275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4505;p69"/>
            <p:cNvSpPr/>
            <p:nvPr/>
          </p:nvSpPr>
          <p:spPr>
            <a:xfrm>
              <a:off x="61037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4506;p69"/>
            <p:cNvSpPr/>
            <p:nvPr/>
          </p:nvSpPr>
          <p:spPr>
            <a:xfrm>
              <a:off x="61037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4507;p69"/>
            <p:cNvSpPr/>
            <p:nvPr/>
          </p:nvSpPr>
          <p:spPr>
            <a:xfrm>
              <a:off x="61037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4508;p69"/>
            <p:cNvSpPr/>
            <p:nvPr/>
          </p:nvSpPr>
          <p:spPr>
            <a:xfrm>
              <a:off x="61037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4509;p69"/>
            <p:cNvSpPr/>
            <p:nvPr/>
          </p:nvSpPr>
          <p:spPr>
            <a:xfrm>
              <a:off x="61037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4510;p69"/>
            <p:cNvSpPr/>
            <p:nvPr/>
          </p:nvSpPr>
          <p:spPr>
            <a:xfrm>
              <a:off x="61037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4511;p69"/>
            <p:cNvSpPr/>
            <p:nvPr/>
          </p:nvSpPr>
          <p:spPr>
            <a:xfrm>
              <a:off x="61037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4512;p69"/>
            <p:cNvSpPr/>
            <p:nvPr/>
          </p:nvSpPr>
          <p:spPr>
            <a:xfrm>
              <a:off x="61037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4513;p69"/>
            <p:cNvSpPr/>
            <p:nvPr/>
          </p:nvSpPr>
          <p:spPr>
            <a:xfrm>
              <a:off x="6179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4514;p69"/>
            <p:cNvSpPr/>
            <p:nvPr/>
          </p:nvSpPr>
          <p:spPr>
            <a:xfrm>
              <a:off x="6179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4515;p69"/>
            <p:cNvSpPr/>
            <p:nvPr/>
          </p:nvSpPr>
          <p:spPr>
            <a:xfrm>
              <a:off x="6179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4516;p69"/>
            <p:cNvSpPr/>
            <p:nvPr/>
          </p:nvSpPr>
          <p:spPr>
            <a:xfrm>
              <a:off x="62561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4517;p69"/>
            <p:cNvSpPr/>
            <p:nvPr/>
          </p:nvSpPr>
          <p:spPr>
            <a:xfrm>
              <a:off x="62561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4518;p69"/>
            <p:cNvSpPr/>
            <p:nvPr/>
          </p:nvSpPr>
          <p:spPr>
            <a:xfrm>
              <a:off x="62561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4519;p69"/>
            <p:cNvSpPr/>
            <p:nvPr/>
          </p:nvSpPr>
          <p:spPr>
            <a:xfrm>
              <a:off x="62561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4520;p69"/>
            <p:cNvSpPr/>
            <p:nvPr/>
          </p:nvSpPr>
          <p:spPr>
            <a:xfrm>
              <a:off x="61799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4521;p69"/>
            <p:cNvSpPr/>
            <p:nvPr/>
          </p:nvSpPr>
          <p:spPr>
            <a:xfrm>
              <a:off x="61799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4522;p69"/>
            <p:cNvSpPr/>
            <p:nvPr/>
          </p:nvSpPr>
          <p:spPr>
            <a:xfrm>
              <a:off x="61799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4523;p69"/>
            <p:cNvSpPr/>
            <p:nvPr/>
          </p:nvSpPr>
          <p:spPr>
            <a:xfrm>
              <a:off x="61799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4524;p69"/>
            <p:cNvSpPr/>
            <p:nvPr/>
          </p:nvSpPr>
          <p:spPr>
            <a:xfrm>
              <a:off x="61799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4525;p69"/>
            <p:cNvSpPr/>
            <p:nvPr/>
          </p:nvSpPr>
          <p:spPr>
            <a:xfrm>
              <a:off x="61799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4526;p69"/>
            <p:cNvSpPr/>
            <p:nvPr/>
          </p:nvSpPr>
          <p:spPr>
            <a:xfrm>
              <a:off x="61037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4527;p69"/>
            <p:cNvSpPr/>
            <p:nvPr/>
          </p:nvSpPr>
          <p:spPr>
            <a:xfrm>
              <a:off x="60275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4528;p69"/>
            <p:cNvSpPr/>
            <p:nvPr/>
          </p:nvSpPr>
          <p:spPr>
            <a:xfrm>
              <a:off x="60275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4529;p69"/>
            <p:cNvSpPr/>
            <p:nvPr/>
          </p:nvSpPr>
          <p:spPr>
            <a:xfrm>
              <a:off x="5951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4530;p69"/>
            <p:cNvSpPr/>
            <p:nvPr/>
          </p:nvSpPr>
          <p:spPr>
            <a:xfrm>
              <a:off x="54944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4531;p69"/>
            <p:cNvSpPr/>
            <p:nvPr/>
          </p:nvSpPr>
          <p:spPr>
            <a:xfrm>
              <a:off x="54944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4532;p69"/>
            <p:cNvSpPr/>
            <p:nvPr/>
          </p:nvSpPr>
          <p:spPr>
            <a:xfrm>
              <a:off x="54944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4533;p69"/>
            <p:cNvSpPr/>
            <p:nvPr/>
          </p:nvSpPr>
          <p:spPr>
            <a:xfrm>
              <a:off x="54944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4534;p69"/>
            <p:cNvSpPr/>
            <p:nvPr/>
          </p:nvSpPr>
          <p:spPr>
            <a:xfrm>
              <a:off x="54944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4535;p69"/>
            <p:cNvSpPr/>
            <p:nvPr/>
          </p:nvSpPr>
          <p:spPr>
            <a:xfrm>
              <a:off x="54944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4536;p69"/>
            <p:cNvSpPr/>
            <p:nvPr/>
          </p:nvSpPr>
          <p:spPr>
            <a:xfrm>
              <a:off x="54944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4537;p69"/>
            <p:cNvSpPr/>
            <p:nvPr/>
          </p:nvSpPr>
          <p:spPr>
            <a:xfrm>
              <a:off x="54944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4538;p69"/>
            <p:cNvSpPr/>
            <p:nvPr/>
          </p:nvSpPr>
          <p:spPr>
            <a:xfrm>
              <a:off x="54944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4539;p69"/>
            <p:cNvSpPr/>
            <p:nvPr/>
          </p:nvSpPr>
          <p:spPr>
            <a:xfrm>
              <a:off x="54944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4540;p69"/>
            <p:cNvSpPr/>
            <p:nvPr/>
          </p:nvSpPr>
          <p:spPr>
            <a:xfrm>
              <a:off x="54944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4541;p69"/>
            <p:cNvSpPr/>
            <p:nvPr/>
          </p:nvSpPr>
          <p:spPr>
            <a:xfrm>
              <a:off x="54944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4542;p69"/>
            <p:cNvSpPr/>
            <p:nvPr/>
          </p:nvSpPr>
          <p:spPr>
            <a:xfrm>
              <a:off x="54944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4543;p69"/>
            <p:cNvSpPr/>
            <p:nvPr/>
          </p:nvSpPr>
          <p:spPr>
            <a:xfrm>
              <a:off x="54944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4544;p69"/>
            <p:cNvSpPr/>
            <p:nvPr/>
          </p:nvSpPr>
          <p:spPr>
            <a:xfrm>
              <a:off x="54944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4545;p69"/>
            <p:cNvSpPr/>
            <p:nvPr/>
          </p:nvSpPr>
          <p:spPr>
            <a:xfrm>
              <a:off x="55706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4546;p69"/>
            <p:cNvSpPr/>
            <p:nvPr/>
          </p:nvSpPr>
          <p:spPr>
            <a:xfrm>
              <a:off x="55706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4547;p69"/>
            <p:cNvSpPr/>
            <p:nvPr/>
          </p:nvSpPr>
          <p:spPr>
            <a:xfrm>
              <a:off x="55706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4548;p69"/>
            <p:cNvSpPr/>
            <p:nvPr/>
          </p:nvSpPr>
          <p:spPr>
            <a:xfrm>
              <a:off x="55706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4549;p69"/>
            <p:cNvSpPr/>
            <p:nvPr/>
          </p:nvSpPr>
          <p:spPr>
            <a:xfrm>
              <a:off x="5570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4550;p69"/>
            <p:cNvSpPr/>
            <p:nvPr/>
          </p:nvSpPr>
          <p:spPr>
            <a:xfrm>
              <a:off x="5570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4551;p69"/>
            <p:cNvSpPr/>
            <p:nvPr/>
          </p:nvSpPr>
          <p:spPr>
            <a:xfrm>
              <a:off x="5570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4552;p69"/>
            <p:cNvSpPr/>
            <p:nvPr/>
          </p:nvSpPr>
          <p:spPr>
            <a:xfrm>
              <a:off x="5570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4553;p69"/>
            <p:cNvSpPr/>
            <p:nvPr/>
          </p:nvSpPr>
          <p:spPr>
            <a:xfrm>
              <a:off x="5570625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4554;p69"/>
            <p:cNvSpPr/>
            <p:nvPr/>
          </p:nvSpPr>
          <p:spPr>
            <a:xfrm>
              <a:off x="5570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4555;p69"/>
            <p:cNvSpPr/>
            <p:nvPr/>
          </p:nvSpPr>
          <p:spPr>
            <a:xfrm>
              <a:off x="55706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4556;p69"/>
            <p:cNvSpPr/>
            <p:nvPr/>
          </p:nvSpPr>
          <p:spPr>
            <a:xfrm>
              <a:off x="55706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4557;p69"/>
            <p:cNvSpPr/>
            <p:nvPr/>
          </p:nvSpPr>
          <p:spPr>
            <a:xfrm>
              <a:off x="55706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4558;p69"/>
            <p:cNvSpPr/>
            <p:nvPr/>
          </p:nvSpPr>
          <p:spPr>
            <a:xfrm>
              <a:off x="5570625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4559;p69"/>
            <p:cNvSpPr/>
            <p:nvPr/>
          </p:nvSpPr>
          <p:spPr>
            <a:xfrm>
              <a:off x="55706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4560;p69"/>
            <p:cNvSpPr/>
            <p:nvPr/>
          </p:nvSpPr>
          <p:spPr>
            <a:xfrm>
              <a:off x="55706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4561;p69"/>
            <p:cNvSpPr/>
            <p:nvPr/>
          </p:nvSpPr>
          <p:spPr>
            <a:xfrm>
              <a:off x="55706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4562;p69"/>
            <p:cNvSpPr/>
            <p:nvPr/>
          </p:nvSpPr>
          <p:spPr>
            <a:xfrm>
              <a:off x="55706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4563;p69"/>
            <p:cNvSpPr/>
            <p:nvPr/>
          </p:nvSpPr>
          <p:spPr>
            <a:xfrm>
              <a:off x="55706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4564;p69"/>
            <p:cNvSpPr/>
            <p:nvPr/>
          </p:nvSpPr>
          <p:spPr>
            <a:xfrm>
              <a:off x="55706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4565;p69"/>
            <p:cNvSpPr/>
            <p:nvPr/>
          </p:nvSpPr>
          <p:spPr>
            <a:xfrm>
              <a:off x="55706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4566;p69"/>
            <p:cNvSpPr/>
            <p:nvPr/>
          </p:nvSpPr>
          <p:spPr>
            <a:xfrm>
              <a:off x="56468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4567;p69"/>
            <p:cNvSpPr/>
            <p:nvPr/>
          </p:nvSpPr>
          <p:spPr>
            <a:xfrm>
              <a:off x="56468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4568;p69"/>
            <p:cNvSpPr/>
            <p:nvPr/>
          </p:nvSpPr>
          <p:spPr>
            <a:xfrm>
              <a:off x="5646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4569;p69"/>
            <p:cNvSpPr/>
            <p:nvPr/>
          </p:nvSpPr>
          <p:spPr>
            <a:xfrm>
              <a:off x="5646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4570;p69"/>
            <p:cNvSpPr/>
            <p:nvPr/>
          </p:nvSpPr>
          <p:spPr>
            <a:xfrm>
              <a:off x="5646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4571;p69"/>
            <p:cNvSpPr/>
            <p:nvPr/>
          </p:nvSpPr>
          <p:spPr>
            <a:xfrm>
              <a:off x="5646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4572;p69"/>
            <p:cNvSpPr/>
            <p:nvPr/>
          </p:nvSpPr>
          <p:spPr>
            <a:xfrm>
              <a:off x="5646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4573;p69"/>
            <p:cNvSpPr/>
            <p:nvPr/>
          </p:nvSpPr>
          <p:spPr>
            <a:xfrm>
              <a:off x="5646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4574;p69"/>
            <p:cNvSpPr/>
            <p:nvPr/>
          </p:nvSpPr>
          <p:spPr>
            <a:xfrm>
              <a:off x="5646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4575;p69"/>
            <p:cNvSpPr/>
            <p:nvPr/>
          </p:nvSpPr>
          <p:spPr>
            <a:xfrm>
              <a:off x="56468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4576;p69"/>
            <p:cNvSpPr/>
            <p:nvPr/>
          </p:nvSpPr>
          <p:spPr>
            <a:xfrm>
              <a:off x="56468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4577;p69"/>
            <p:cNvSpPr/>
            <p:nvPr/>
          </p:nvSpPr>
          <p:spPr>
            <a:xfrm>
              <a:off x="56468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4578;p69"/>
            <p:cNvSpPr/>
            <p:nvPr/>
          </p:nvSpPr>
          <p:spPr>
            <a:xfrm>
              <a:off x="56468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4579;p69"/>
            <p:cNvSpPr/>
            <p:nvPr/>
          </p:nvSpPr>
          <p:spPr>
            <a:xfrm>
              <a:off x="56468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4580;p69"/>
            <p:cNvSpPr/>
            <p:nvPr/>
          </p:nvSpPr>
          <p:spPr>
            <a:xfrm>
              <a:off x="56468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4581;p69"/>
            <p:cNvSpPr/>
            <p:nvPr/>
          </p:nvSpPr>
          <p:spPr>
            <a:xfrm>
              <a:off x="56468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4582;p69"/>
            <p:cNvSpPr/>
            <p:nvPr/>
          </p:nvSpPr>
          <p:spPr>
            <a:xfrm>
              <a:off x="56468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4583;p69"/>
            <p:cNvSpPr/>
            <p:nvPr/>
          </p:nvSpPr>
          <p:spPr>
            <a:xfrm>
              <a:off x="57230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4584;p69"/>
            <p:cNvSpPr/>
            <p:nvPr/>
          </p:nvSpPr>
          <p:spPr>
            <a:xfrm>
              <a:off x="57230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4585;p69"/>
            <p:cNvSpPr/>
            <p:nvPr/>
          </p:nvSpPr>
          <p:spPr>
            <a:xfrm>
              <a:off x="57230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4586;p69"/>
            <p:cNvSpPr/>
            <p:nvPr/>
          </p:nvSpPr>
          <p:spPr>
            <a:xfrm>
              <a:off x="57230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4587;p69"/>
            <p:cNvSpPr/>
            <p:nvPr/>
          </p:nvSpPr>
          <p:spPr>
            <a:xfrm>
              <a:off x="57230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4588;p69"/>
            <p:cNvSpPr/>
            <p:nvPr/>
          </p:nvSpPr>
          <p:spPr>
            <a:xfrm>
              <a:off x="57230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4589;p69"/>
            <p:cNvSpPr/>
            <p:nvPr/>
          </p:nvSpPr>
          <p:spPr>
            <a:xfrm>
              <a:off x="57230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4590;p69"/>
            <p:cNvSpPr/>
            <p:nvPr/>
          </p:nvSpPr>
          <p:spPr>
            <a:xfrm>
              <a:off x="57230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4591;p69"/>
            <p:cNvSpPr/>
            <p:nvPr/>
          </p:nvSpPr>
          <p:spPr>
            <a:xfrm>
              <a:off x="57230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4592;p69"/>
            <p:cNvSpPr/>
            <p:nvPr/>
          </p:nvSpPr>
          <p:spPr>
            <a:xfrm>
              <a:off x="57230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4593;p69"/>
            <p:cNvSpPr/>
            <p:nvPr/>
          </p:nvSpPr>
          <p:spPr>
            <a:xfrm>
              <a:off x="57230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4594;p69"/>
            <p:cNvSpPr/>
            <p:nvPr/>
          </p:nvSpPr>
          <p:spPr>
            <a:xfrm>
              <a:off x="5723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4595;p69"/>
            <p:cNvSpPr/>
            <p:nvPr/>
          </p:nvSpPr>
          <p:spPr>
            <a:xfrm>
              <a:off x="57230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4596;p69"/>
            <p:cNvSpPr/>
            <p:nvPr/>
          </p:nvSpPr>
          <p:spPr>
            <a:xfrm>
              <a:off x="57228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4597;p69"/>
            <p:cNvSpPr/>
            <p:nvPr/>
          </p:nvSpPr>
          <p:spPr>
            <a:xfrm>
              <a:off x="57230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4598;p69"/>
            <p:cNvSpPr/>
            <p:nvPr/>
          </p:nvSpPr>
          <p:spPr>
            <a:xfrm>
              <a:off x="57228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4599;p69"/>
            <p:cNvSpPr/>
            <p:nvPr/>
          </p:nvSpPr>
          <p:spPr>
            <a:xfrm>
              <a:off x="57992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4600;p69"/>
            <p:cNvSpPr/>
            <p:nvPr/>
          </p:nvSpPr>
          <p:spPr>
            <a:xfrm>
              <a:off x="5799275" y="14952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4601;p69"/>
            <p:cNvSpPr/>
            <p:nvPr/>
          </p:nvSpPr>
          <p:spPr>
            <a:xfrm>
              <a:off x="5799275" y="15714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4602;p69"/>
            <p:cNvSpPr/>
            <p:nvPr/>
          </p:nvSpPr>
          <p:spPr>
            <a:xfrm>
              <a:off x="57992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4603;p69"/>
            <p:cNvSpPr/>
            <p:nvPr/>
          </p:nvSpPr>
          <p:spPr>
            <a:xfrm>
              <a:off x="57992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4604;p69"/>
            <p:cNvSpPr/>
            <p:nvPr/>
          </p:nvSpPr>
          <p:spPr>
            <a:xfrm>
              <a:off x="5799275" y="17998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4605;p69"/>
            <p:cNvSpPr/>
            <p:nvPr/>
          </p:nvSpPr>
          <p:spPr>
            <a:xfrm>
              <a:off x="5799275" y="18760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4606;p69"/>
            <p:cNvSpPr/>
            <p:nvPr/>
          </p:nvSpPr>
          <p:spPr>
            <a:xfrm>
              <a:off x="5799275" y="1952050"/>
              <a:ext cx="62200" cy="53500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4607;p69"/>
            <p:cNvSpPr/>
            <p:nvPr/>
          </p:nvSpPr>
          <p:spPr>
            <a:xfrm>
              <a:off x="57992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4608;p69"/>
            <p:cNvSpPr/>
            <p:nvPr/>
          </p:nvSpPr>
          <p:spPr>
            <a:xfrm>
              <a:off x="5875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4609;p69"/>
            <p:cNvSpPr/>
            <p:nvPr/>
          </p:nvSpPr>
          <p:spPr>
            <a:xfrm>
              <a:off x="5875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4610;p69"/>
            <p:cNvSpPr/>
            <p:nvPr/>
          </p:nvSpPr>
          <p:spPr>
            <a:xfrm>
              <a:off x="5875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4611;p69"/>
            <p:cNvSpPr/>
            <p:nvPr/>
          </p:nvSpPr>
          <p:spPr>
            <a:xfrm>
              <a:off x="5875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4612;p69"/>
            <p:cNvSpPr/>
            <p:nvPr/>
          </p:nvSpPr>
          <p:spPr>
            <a:xfrm>
              <a:off x="58752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4613;p69"/>
            <p:cNvSpPr/>
            <p:nvPr/>
          </p:nvSpPr>
          <p:spPr>
            <a:xfrm>
              <a:off x="58752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4614;p69"/>
            <p:cNvSpPr/>
            <p:nvPr/>
          </p:nvSpPr>
          <p:spPr>
            <a:xfrm>
              <a:off x="587527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4615;p69"/>
            <p:cNvSpPr/>
            <p:nvPr/>
          </p:nvSpPr>
          <p:spPr>
            <a:xfrm>
              <a:off x="58752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4616;p69"/>
            <p:cNvSpPr/>
            <p:nvPr/>
          </p:nvSpPr>
          <p:spPr>
            <a:xfrm>
              <a:off x="58752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4617;p69"/>
            <p:cNvSpPr/>
            <p:nvPr/>
          </p:nvSpPr>
          <p:spPr>
            <a:xfrm>
              <a:off x="58752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4618;p69"/>
            <p:cNvSpPr/>
            <p:nvPr/>
          </p:nvSpPr>
          <p:spPr>
            <a:xfrm>
              <a:off x="57992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4619;p69"/>
            <p:cNvSpPr/>
            <p:nvPr/>
          </p:nvSpPr>
          <p:spPr>
            <a:xfrm>
              <a:off x="5799275" y="21807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4620;p69"/>
            <p:cNvSpPr/>
            <p:nvPr/>
          </p:nvSpPr>
          <p:spPr>
            <a:xfrm>
              <a:off x="5799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4621;p69"/>
            <p:cNvSpPr/>
            <p:nvPr/>
          </p:nvSpPr>
          <p:spPr>
            <a:xfrm>
              <a:off x="57992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4622;p69"/>
            <p:cNvSpPr/>
            <p:nvPr/>
          </p:nvSpPr>
          <p:spPr>
            <a:xfrm>
              <a:off x="57990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4623;p69"/>
            <p:cNvSpPr/>
            <p:nvPr/>
          </p:nvSpPr>
          <p:spPr>
            <a:xfrm>
              <a:off x="57992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4624;p69"/>
            <p:cNvSpPr/>
            <p:nvPr/>
          </p:nvSpPr>
          <p:spPr>
            <a:xfrm>
              <a:off x="57990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4625;p69"/>
            <p:cNvSpPr/>
            <p:nvPr/>
          </p:nvSpPr>
          <p:spPr>
            <a:xfrm>
              <a:off x="5799275" y="24093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4626;p69"/>
            <p:cNvSpPr/>
            <p:nvPr/>
          </p:nvSpPr>
          <p:spPr>
            <a:xfrm>
              <a:off x="57230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4627;p69"/>
            <p:cNvSpPr/>
            <p:nvPr/>
          </p:nvSpPr>
          <p:spPr>
            <a:xfrm>
              <a:off x="56468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4628;p69"/>
            <p:cNvSpPr/>
            <p:nvPr/>
          </p:nvSpPr>
          <p:spPr>
            <a:xfrm>
              <a:off x="55706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4629;p69"/>
            <p:cNvSpPr/>
            <p:nvPr/>
          </p:nvSpPr>
          <p:spPr>
            <a:xfrm>
              <a:off x="54944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4630;p69"/>
            <p:cNvSpPr/>
            <p:nvPr/>
          </p:nvSpPr>
          <p:spPr>
            <a:xfrm>
              <a:off x="54182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4631;p69"/>
            <p:cNvSpPr/>
            <p:nvPr/>
          </p:nvSpPr>
          <p:spPr>
            <a:xfrm>
              <a:off x="53419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4632;p69"/>
            <p:cNvSpPr/>
            <p:nvPr/>
          </p:nvSpPr>
          <p:spPr>
            <a:xfrm>
              <a:off x="60275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4633;p69"/>
            <p:cNvSpPr/>
            <p:nvPr/>
          </p:nvSpPr>
          <p:spPr>
            <a:xfrm>
              <a:off x="60275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4634;p69"/>
            <p:cNvSpPr/>
            <p:nvPr/>
          </p:nvSpPr>
          <p:spPr>
            <a:xfrm>
              <a:off x="610370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4635;p69"/>
            <p:cNvSpPr/>
            <p:nvPr/>
          </p:nvSpPr>
          <p:spPr>
            <a:xfrm>
              <a:off x="61037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4636;p69"/>
            <p:cNvSpPr/>
            <p:nvPr/>
          </p:nvSpPr>
          <p:spPr>
            <a:xfrm>
              <a:off x="59514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4637;p69"/>
            <p:cNvSpPr/>
            <p:nvPr/>
          </p:nvSpPr>
          <p:spPr>
            <a:xfrm>
              <a:off x="59514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4638;p69"/>
            <p:cNvSpPr/>
            <p:nvPr/>
          </p:nvSpPr>
          <p:spPr>
            <a:xfrm>
              <a:off x="587527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4639;p69"/>
            <p:cNvSpPr/>
            <p:nvPr/>
          </p:nvSpPr>
          <p:spPr>
            <a:xfrm>
              <a:off x="587527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4640;p69"/>
            <p:cNvSpPr/>
            <p:nvPr/>
          </p:nvSpPr>
          <p:spPr>
            <a:xfrm>
              <a:off x="58752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4641;p69"/>
            <p:cNvSpPr/>
            <p:nvPr/>
          </p:nvSpPr>
          <p:spPr>
            <a:xfrm>
              <a:off x="5799125" y="3399500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4642;p69"/>
            <p:cNvSpPr/>
            <p:nvPr/>
          </p:nvSpPr>
          <p:spPr>
            <a:xfrm>
              <a:off x="57991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4643;p69"/>
            <p:cNvSpPr/>
            <p:nvPr/>
          </p:nvSpPr>
          <p:spPr>
            <a:xfrm>
              <a:off x="602750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4644;p69"/>
            <p:cNvSpPr/>
            <p:nvPr/>
          </p:nvSpPr>
          <p:spPr>
            <a:xfrm>
              <a:off x="59514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4645;p69"/>
            <p:cNvSpPr/>
            <p:nvPr/>
          </p:nvSpPr>
          <p:spPr>
            <a:xfrm>
              <a:off x="58752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4646;p69"/>
            <p:cNvSpPr/>
            <p:nvPr/>
          </p:nvSpPr>
          <p:spPr>
            <a:xfrm>
              <a:off x="5799050" y="3551925"/>
              <a:ext cx="62375" cy="53300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4647;p69"/>
            <p:cNvSpPr/>
            <p:nvPr/>
          </p:nvSpPr>
          <p:spPr>
            <a:xfrm>
              <a:off x="5723050" y="35519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4648;p69"/>
            <p:cNvSpPr/>
            <p:nvPr/>
          </p:nvSpPr>
          <p:spPr>
            <a:xfrm>
              <a:off x="57230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4649;p69"/>
            <p:cNvSpPr/>
            <p:nvPr/>
          </p:nvSpPr>
          <p:spPr>
            <a:xfrm>
              <a:off x="56468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4650;p69"/>
            <p:cNvSpPr/>
            <p:nvPr/>
          </p:nvSpPr>
          <p:spPr>
            <a:xfrm>
              <a:off x="5646700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4651;p69"/>
            <p:cNvSpPr/>
            <p:nvPr/>
          </p:nvSpPr>
          <p:spPr>
            <a:xfrm>
              <a:off x="5570475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4652;p69"/>
            <p:cNvSpPr/>
            <p:nvPr/>
          </p:nvSpPr>
          <p:spPr>
            <a:xfrm>
              <a:off x="5570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4653;p69"/>
            <p:cNvSpPr/>
            <p:nvPr/>
          </p:nvSpPr>
          <p:spPr>
            <a:xfrm>
              <a:off x="54942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4654;p69"/>
            <p:cNvSpPr/>
            <p:nvPr/>
          </p:nvSpPr>
          <p:spPr>
            <a:xfrm>
              <a:off x="5494275" y="3247075"/>
              <a:ext cx="62350" cy="53500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4655;p69"/>
            <p:cNvSpPr/>
            <p:nvPr/>
          </p:nvSpPr>
          <p:spPr>
            <a:xfrm>
              <a:off x="5646700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4656;p69"/>
            <p:cNvSpPr/>
            <p:nvPr/>
          </p:nvSpPr>
          <p:spPr>
            <a:xfrm>
              <a:off x="5570625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4657;p69"/>
            <p:cNvSpPr/>
            <p:nvPr/>
          </p:nvSpPr>
          <p:spPr>
            <a:xfrm>
              <a:off x="54944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4658;p69"/>
            <p:cNvSpPr/>
            <p:nvPr/>
          </p:nvSpPr>
          <p:spPr>
            <a:xfrm>
              <a:off x="732252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4659;p69"/>
            <p:cNvSpPr/>
            <p:nvPr/>
          </p:nvSpPr>
          <p:spPr>
            <a:xfrm>
              <a:off x="7246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4660;p69"/>
            <p:cNvSpPr/>
            <p:nvPr/>
          </p:nvSpPr>
          <p:spPr>
            <a:xfrm>
              <a:off x="7246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4661;p69"/>
            <p:cNvSpPr/>
            <p:nvPr/>
          </p:nvSpPr>
          <p:spPr>
            <a:xfrm>
              <a:off x="71703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4662;p69"/>
            <p:cNvSpPr/>
            <p:nvPr/>
          </p:nvSpPr>
          <p:spPr>
            <a:xfrm>
              <a:off x="71703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4663;p69"/>
            <p:cNvSpPr/>
            <p:nvPr/>
          </p:nvSpPr>
          <p:spPr>
            <a:xfrm>
              <a:off x="70940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4664;p69"/>
            <p:cNvSpPr/>
            <p:nvPr/>
          </p:nvSpPr>
          <p:spPr>
            <a:xfrm>
              <a:off x="70940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4665;p69"/>
            <p:cNvSpPr/>
            <p:nvPr/>
          </p:nvSpPr>
          <p:spPr>
            <a:xfrm>
              <a:off x="70178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4666;p69"/>
            <p:cNvSpPr/>
            <p:nvPr/>
          </p:nvSpPr>
          <p:spPr>
            <a:xfrm>
              <a:off x="7017875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4667;p69"/>
            <p:cNvSpPr/>
            <p:nvPr/>
          </p:nvSpPr>
          <p:spPr>
            <a:xfrm>
              <a:off x="69418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4668;p69"/>
            <p:cNvSpPr/>
            <p:nvPr/>
          </p:nvSpPr>
          <p:spPr>
            <a:xfrm>
              <a:off x="69418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4669;p69"/>
            <p:cNvSpPr/>
            <p:nvPr/>
          </p:nvSpPr>
          <p:spPr>
            <a:xfrm>
              <a:off x="69418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4670;p69"/>
            <p:cNvSpPr/>
            <p:nvPr/>
          </p:nvSpPr>
          <p:spPr>
            <a:xfrm>
              <a:off x="69418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4671;p69"/>
            <p:cNvSpPr/>
            <p:nvPr/>
          </p:nvSpPr>
          <p:spPr>
            <a:xfrm>
              <a:off x="68656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4672;p69"/>
            <p:cNvSpPr/>
            <p:nvPr/>
          </p:nvSpPr>
          <p:spPr>
            <a:xfrm>
              <a:off x="68656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4673;p69"/>
            <p:cNvSpPr/>
            <p:nvPr/>
          </p:nvSpPr>
          <p:spPr>
            <a:xfrm>
              <a:off x="68656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4674;p69"/>
            <p:cNvSpPr/>
            <p:nvPr/>
          </p:nvSpPr>
          <p:spPr>
            <a:xfrm>
              <a:off x="68656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4675;p69"/>
            <p:cNvSpPr/>
            <p:nvPr/>
          </p:nvSpPr>
          <p:spPr>
            <a:xfrm>
              <a:off x="67892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4676;p69"/>
            <p:cNvSpPr/>
            <p:nvPr/>
          </p:nvSpPr>
          <p:spPr>
            <a:xfrm>
              <a:off x="67892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4677;p69"/>
            <p:cNvSpPr/>
            <p:nvPr/>
          </p:nvSpPr>
          <p:spPr>
            <a:xfrm>
              <a:off x="67892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4678;p69"/>
            <p:cNvSpPr/>
            <p:nvPr/>
          </p:nvSpPr>
          <p:spPr>
            <a:xfrm>
              <a:off x="67892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4679;p69"/>
            <p:cNvSpPr/>
            <p:nvPr/>
          </p:nvSpPr>
          <p:spPr>
            <a:xfrm>
              <a:off x="67132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4680;p69"/>
            <p:cNvSpPr/>
            <p:nvPr/>
          </p:nvSpPr>
          <p:spPr>
            <a:xfrm>
              <a:off x="67132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4681;p69"/>
            <p:cNvSpPr/>
            <p:nvPr/>
          </p:nvSpPr>
          <p:spPr>
            <a:xfrm>
              <a:off x="67132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4682;p69"/>
            <p:cNvSpPr/>
            <p:nvPr/>
          </p:nvSpPr>
          <p:spPr>
            <a:xfrm>
              <a:off x="67132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4683;p69"/>
            <p:cNvSpPr/>
            <p:nvPr/>
          </p:nvSpPr>
          <p:spPr>
            <a:xfrm>
              <a:off x="67132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4684;p69"/>
            <p:cNvSpPr/>
            <p:nvPr/>
          </p:nvSpPr>
          <p:spPr>
            <a:xfrm>
              <a:off x="6637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4685;p69"/>
            <p:cNvSpPr/>
            <p:nvPr/>
          </p:nvSpPr>
          <p:spPr>
            <a:xfrm>
              <a:off x="66370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4686;p69"/>
            <p:cNvSpPr/>
            <p:nvPr/>
          </p:nvSpPr>
          <p:spPr>
            <a:xfrm>
              <a:off x="6560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4687;p69"/>
            <p:cNvSpPr/>
            <p:nvPr/>
          </p:nvSpPr>
          <p:spPr>
            <a:xfrm>
              <a:off x="656080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4688;p69"/>
            <p:cNvSpPr/>
            <p:nvPr/>
          </p:nvSpPr>
          <p:spPr>
            <a:xfrm>
              <a:off x="656080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4689;p69"/>
            <p:cNvSpPr/>
            <p:nvPr/>
          </p:nvSpPr>
          <p:spPr>
            <a:xfrm>
              <a:off x="64845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4690;p69"/>
            <p:cNvSpPr/>
            <p:nvPr/>
          </p:nvSpPr>
          <p:spPr>
            <a:xfrm>
              <a:off x="64845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4691;p69"/>
            <p:cNvSpPr/>
            <p:nvPr/>
          </p:nvSpPr>
          <p:spPr>
            <a:xfrm>
              <a:off x="64083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4692;p69"/>
            <p:cNvSpPr/>
            <p:nvPr/>
          </p:nvSpPr>
          <p:spPr>
            <a:xfrm>
              <a:off x="64083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4693;p69"/>
            <p:cNvSpPr/>
            <p:nvPr/>
          </p:nvSpPr>
          <p:spPr>
            <a:xfrm>
              <a:off x="64083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4694;p69"/>
            <p:cNvSpPr/>
            <p:nvPr/>
          </p:nvSpPr>
          <p:spPr>
            <a:xfrm>
              <a:off x="64083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4695;p69"/>
            <p:cNvSpPr/>
            <p:nvPr/>
          </p:nvSpPr>
          <p:spPr>
            <a:xfrm>
              <a:off x="64083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4696;p69"/>
            <p:cNvSpPr/>
            <p:nvPr/>
          </p:nvSpPr>
          <p:spPr>
            <a:xfrm>
              <a:off x="64083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4697;p69"/>
            <p:cNvSpPr/>
            <p:nvPr/>
          </p:nvSpPr>
          <p:spPr>
            <a:xfrm>
              <a:off x="64083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4698;p69"/>
            <p:cNvSpPr/>
            <p:nvPr/>
          </p:nvSpPr>
          <p:spPr>
            <a:xfrm>
              <a:off x="63323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4699;p69"/>
            <p:cNvSpPr/>
            <p:nvPr/>
          </p:nvSpPr>
          <p:spPr>
            <a:xfrm>
              <a:off x="63323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4700;p69"/>
            <p:cNvSpPr/>
            <p:nvPr/>
          </p:nvSpPr>
          <p:spPr>
            <a:xfrm>
              <a:off x="63323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4701;p69"/>
            <p:cNvSpPr/>
            <p:nvPr/>
          </p:nvSpPr>
          <p:spPr>
            <a:xfrm>
              <a:off x="63323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4702;p69"/>
            <p:cNvSpPr/>
            <p:nvPr/>
          </p:nvSpPr>
          <p:spPr>
            <a:xfrm>
              <a:off x="63323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4703;p69"/>
            <p:cNvSpPr/>
            <p:nvPr/>
          </p:nvSpPr>
          <p:spPr>
            <a:xfrm>
              <a:off x="63323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4704;p69"/>
            <p:cNvSpPr/>
            <p:nvPr/>
          </p:nvSpPr>
          <p:spPr>
            <a:xfrm>
              <a:off x="63323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4705;p69"/>
            <p:cNvSpPr/>
            <p:nvPr/>
          </p:nvSpPr>
          <p:spPr>
            <a:xfrm>
              <a:off x="62561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4706;p69"/>
            <p:cNvSpPr/>
            <p:nvPr/>
          </p:nvSpPr>
          <p:spPr>
            <a:xfrm>
              <a:off x="62561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4707;p69"/>
            <p:cNvSpPr/>
            <p:nvPr/>
          </p:nvSpPr>
          <p:spPr>
            <a:xfrm>
              <a:off x="62561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4708;p69"/>
            <p:cNvSpPr/>
            <p:nvPr/>
          </p:nvSpPr>
          <p:spPr>
            <a:xfrm>
              <a:off x="62561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4709;p69"/>
            <p:cNvSpPr/>
            <p:nvPr/>
          </p:nvSpPr>
          <p:spPr>
            <a:xfrm>
              <a:off x="62561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4710;p69"/>
            <p:cNvSpPr/>
            <p:nvPr/>
          </p:nvSpPr>
          <p:spPr>
            <a:xfrm>
              <a:off x="62561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4711;p69"/>
            <p:cNvSpPr/>
            <p:nvPr/>
          </p:nvSpPr>
          <p:spPr>
            <a:xfrm>
              <a:off x="62561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4712;p69"/>
            <p:cNvSpPr/>
            <p:nvPr/>
          </p:nvSpPr>
          <p:spPr>
            <a:xfrm>
              <a:off x="62561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4713;p69"/>
            <p:cNvSpPr/>
            <p:nvPr/>
          </p:nvSpPr>
          <p:spPr>
            <a:xfrm>
              <a:off x="61799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4714;p69"/>
            <p:cNvSpPr/>
            <p:nvPr/>
          </p:nvSpPr>
          <p:spPr>
            <a:xfrm>
              <a:off x="61799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4715;p69"/>
            <p:cNvSpPr/>
            <p:nvPr/>
          </p:nvSpPr>
          <p:spPr>
            <a:xfrm>
              <a:off x="61799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4716;p69"/>
            <p:cNvSpPr/>
            <p:nvPr/>
          </p:nvSpPr>
          <p:spPr>
            <a:xfrm>
              <a:off x="6179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4717;p69"/>
            <p:cNvSpPr/>
            <p:nvPr/>
          </p:nvSpPr>
          <p:spPr>
            <a:xfrm>
              <a:off x="61037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4718;p69"/>
            <p:cNvSpPr/>
            <p:nvPr/>
          </p:nvSpPr>
          <p:spPr>
            <a:xfrm>
              <a:off x="61037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4719;p69"/>
            <p:cNvSpPr/>
            <p:nvPr/>
          </p:nvSpPr>
          <p:spPr>
            <a:xfrm>
              <a:off x="61037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4720;p69"/>
            <p:cNvSpPr/>
            <p:nvPr/>
          </p:nvSpPr>
          <p:spPr>
            <a:xfrm>
              <a:off x="61037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4721;p69"/>
            <p:cNvSpPr/>
            <p:nvPr/>
          </p:nvSpPr>
          <p:spPr>
            <a:xfrm>
              <a:off x="61037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4722;p69"/>
            <p:cNvSpPr/>
            <p:nvPr/>
          </p:nvSpPr>
          <p:spPr>
            <a:xfrm>
              <a:off x="60275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4723;p69"/>
            <p:cNvSpPr/>
            <p:nvPr/>
          </p:nvSpPr>
          <p:spPr>
            <a:xfrm>
              <a:off x="60275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4724;p69"/>
            <p:cNvSpPr/>
            <p:nvPr/>
          </p:nvSpPr>
          <p:spPr>
            <a:xfrm>
              <a:off x="5951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4725;p69"/>
            <p:cNvSpPr/>
            <p:nvPr/>
          </p:nvSpPr>
          <p:spPr>
            <a:xfrm>
              <a:off x="5951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4726;p69"/>
            <p:cNvSpPr/>
            <p:nvPr/>
          </p:nvSpPr>
          <p:spPr>
            <a:xfrm>
              <a:off x="5951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4727;p69"/>
            <p:cNvSpPr/>
            <p:nvPr/>
          </p:nvSpPr>
          <p:spPr>
            <a:xfrm>
              <a:off x="5951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4728;p69"/>
            <p:cNvSpPr/>
            <p:nvPr/>
          </p:nvSpPr>
          <p:spPr>
            <a:xfrm>
              <a:off x="59514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4729;p69"/>
            <p:cNvSpPr/>
            <p:nvPr/>
          </p:nvSpPr>
          <p:spPr>
            <a:xfrm>
              <a:off x="58752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4730;p69"/>
            <p:cNvSpPr/>
            <p:nvPr/>
          </p:nvSpPr>
          <p:spPr>
            <a:xfrm>
              <a:off x="58752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4731;p69"/>
            <p:cNvSpPr/>
            <p:nvPr/>
          </p:nvSpPr>
          <p:spPr>
            <a:xfrm>
              <a:off x="58752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4732;p69"/>
            <p:cNvSpPr/>
            <p:nvPr/>
          </p:nvSpPr>
          <p:spPr>
            <a:xfrm>
              <a:off x="58752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4733;p69"/>
            <p:cNvSpPr/>
            <p:nvPr/>
          </p:nvSpPr>
          <p:spPr>
            <a:xfrm>
              <a:off x="58752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4734;p69"/>
            <p:cNvSpPr/>
            <p:nvPr/>
          </p:nvSpPr>
          <p:spPr>
            <a:xfrm>
              <a:off x="5875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4735;p69"/>
            <p:cNvSpPr/>
            <p:nvPr/>
          </p:nvSpPr>
          <p:spPr>
            <a:xfrm>
              <a:off x="5875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4736;p69"/>
            <p:cNvSpPr/>
            <p:nvPr/>
          </p:nvSpPr>
          <p:spPr>
            <a:xfrm>
              <a:off x="57992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4737;p69"/>
            <p:cNvSpPr/>
            <p:nvPr/>
          </p:nvSpPr>
          <p:spPr>
            <a:xfrm>
              <a:off x="57992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4738;p69"/>
            <p:cNvSpPr/>
            <p:nvPr/>
          </p:nvSpPr>
          <p:spPr>
            <a:xfrm>
              <a:off x="5799125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4739;p69"/>
            <p:cNvSpPr/>
            <p:nvPr/>
          </p:nvSpPr>
          <p:spPr>
            <a:xfrm>
              <a:off x="57230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4740;p69"/>
            <p:cNvSpPr/>
            <p:nvPr/>
          </p:nvSpPr>
          <p:spPr>
            <a:xfrm>
              <a:off x="57230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4741;p69"/>
            <p:cNvSpPr/>
            <p:nvPr/>
          </p:nvSpPr>
          <p:spPr>
            <a:xfrm>
              <a:off x="57230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4742;p69"/>
            <p:cNvSpPr/>
            <p:nvPr/>
          </p:nvSpPr>
          <p:spPr>
            <a:xfrm>
              <a:off x="57230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4743;p69"/>
            <p:cNvSpPr/>
            <p:nvPr/>
          </p:nvSpPr>
          <p:spPr>
            <a:xfrm>
              <a:off x="57230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4744;p69"/>
            <p:cNvSpPr/>
            <p:nvPr/>
          </p:nvSpPr>
          <p:spPr>
            <a:xfrm>
              <a:off x="5722900" y="119055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4745;p69"/>
            <p:cNvSpPr/>
            <p:nvPr/>
          </p:nvSpPr>
          <p:spPr>
            <a:xfrm>
              <a:off x="56468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4746;p69"/>
            <p:cNvSpPr/>
            <p:nvPr/>
          </p:nvSpPr>
          <p:spPr>
            <a:xfrm>
              <a:off x="56468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4747;p69"/>
            <p:cNvSpPr/>
            <p:nvPr/>
          </p:nvSpPr>
          <p:spPr>
            <a:xfrm>
              <a:off x="56468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4748;p69"/>
            <p:cNvSpPr/>
            <p:nvPr/>
          </p:nvSpPr>
          <p:spPr>
            <a:xfrm>
              <a:off x="56468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4749;p69"/>
            <p:cNvSpPr/>
            <p:nvPr/>
          </p:nvSpPr>
          <p:spPr>
            <a:xfrm>
              <a:off x="56468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4750;p69"/>
            <p:cNvSpPr/>
            <p:nvPr/>
          </p:nvSpPr>
          <p:spPr>
            <a:xfrm>
              <a:off x="5646700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4751;p69"/>
            <p:cNvSpPr/>
            <p:nvPr/>
          </p:nvSpPr>
          <p:spPr>
            <a:xfrm>
              <a:off x="55706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4752;p69"/>
            <p:cNvSpPr/>
            <p:nvPr/>
          </p:nvSpPr>
          <p:spPr>
            <a:xfrm>
              <a:off x="55706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4753;p69"/>
            <p:cNvSpPr/>
            <p:nvPr/>
          </p:nvSpPr>
          <p:spPr>
            <a:xfrm>
              <a:off x="55704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4754;p69"/>
            <p:cNvSpPr/>
            <p:nvPr/>
          </p:nvSpPr>
          <p:spPr>
            <a:xfrm>
              <a:off x="54944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4755;p69"/>
            <p:cNvSpPr/>
            <p:nvPr/>
          </p:nvSpPr>
          <p:spPr>
            <a:xfrm>
              <a:off x="54944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4756;p69"/>
            <p:cNvSpPr/>
            <p:nvPr/>
          </p:nvSpPr>
          <p:spPr>
            <a:xfrm>
              <a:off x="54942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4757;p69"/>
            <p:cNvSpPr/>
            <p:nvPr/>
          </p:nvSpPr>
          <p:spPr>
            <a:xfrm>
              <a:off x="541820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4758;p69"/>
            <p:cNvSpPr/>
            <p:nvPr/>
          </p:nvSpPr>
          <p:spPr>
            <a:xfrm>
              <a:off x="54182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4759;p69"/>
            <p:cNvSpPr/>
            <p:nvPr/>
          </p:nvSpPr>
          <p:spPr>
            <a:xfrm>
              <a:off x="541820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4760;p69"/>
            <p:cNvSpPr/>
            <p:nvPr/>
          </p:nvSpPr>
          <p:spPr>
            <a:xfrm>
              <a:off x="5418200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4761;p69"/>
            <p:cNvSpPr/>
            <p:nvPr/>
          </p:nvSpPr>
          <p:spPr>
            <a:xfrm>
              <a:off x="53419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4762;p69"/>
            <p:cNvSpPr/>
            <p:nvPr/>
          </p:nvSpPr>
          <p:spPr>
            <a:xfrm>
              <a:off x="53419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4763;p69"/>
            <p:cNvSpPr/>
            <p:nvPr/>
          </p:nvSpPr>
          <p:spPr>
            <a:xfrm>
              <a:off x="52657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4764;p69"/>
            <p:cNvSpPr/>
            <p:nvPr/>
          </p:nvSpPr>
          <p:spPr>
            <a:xfrm>
              <a:off x="52657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4765;p69"/>
            <p:cNvSpPr/>
            <p:nvPr/>
          </p:nvSpPr>
          <p:spPr>
            <a:xfrm>
              <a:off x="52657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4766;p69"/>
            <p:cNvSpPr/>
            <p:nvPr/>
          </p:nvSpPr>
          <p:spPr>
            <a:xfrm>
              <a:off x="51895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4767;p69"/>
            <p:cNvSpPr/>
            <p:nvPr/>
          </p:nvSpPr>
          <p:spPr>
            <a:xfrm>
              <a:off x="51895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4768;p69"/>
            <p:cNvSpPr/>
            <p:nvPr/>
          </p:nvSpPr>
          <p:spPr>
            <a:xfrm>
              <a:off x="5189550" y="13427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4769;p69"/>
            <p:cNvSpPr/>
            <p:nvPr/>
          </p:nvSpPr>
          <p:spPr>
            <a:xfrm>
              <a:off x="5113350" y="30948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4770;p69"/>
            <p:cNvSpPr/>
            <p:nvPr/>
          </p:nvSpPr>
          <p:spPr>
            <a:xfrm>
              <a:off x="5113350" y="30186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4771;p69"/>
            <p:cNvSpPr/>
            <p:nvPr/>
          </p:nvSpPr>
          <p:spPr>
            <a:xfrm>
              <a:off x="5113350" y="29424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4772;p69"/>
            <p:cNvSpPr/>
            <p:nvPr/>
          </p:nvSpPr>
          <p:spPr>
            <a:xfrm>
              <a:off x="5113350" y="2866425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4773;p69"/>
            <p:cNvSpPr/>
            <p:nvPr/>
          </p:nvSpPr>
          <p:spPr>
            <a:xfrm>
              <a:off x="5113350" y="27902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4774;p69"/>
            <p:cNvSpPr/>
            <p:nvPr/>
          </p:nvSpPr>
          <p:spPr>
            <a:xfrm>
              <a:off x="5113350" y="2714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4775;p69"/>
            <p:cNvSpPr/>
            <p:nvPr/>
          </p:nvSpPr>
          <p:spPr>
            <a:xfrm>
              <a:off x="511335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4776;p69"/>
            <p:cNvSpPr/>
            <p:nvPr/>
          </p:nvSpPr>
          <p:spPr>
            <a:xfrm>
              <a:off x="511335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4777;p69"/>
            <p:cNvSpPr/>
            <p:nvPr/>
          </p:nvSpPr>
          <p:spPr>
            <a:xfrm>
              <a:off x="50373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4778;p69"/>
            <p:cNvSpPr/>
            <p:nvPr/>
          </p:nvSpPr>
          <p:spPr>
            <a:xfrm>
              <a:off x="50373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4779;p69"/>
            <p:cNvSpPr/>
            <p:nvPr/>
          </p:nvSpPr>
          <p:spPr>
            <a:xfrm>
              <a:off x="50373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4780;p69"/>
            <p:cNvSpPr/>
            <p:nvPr/>
          </p:nvSpPr>
          <p:spPr>
            <a:xfrm>
              <a:off x="50373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4781;p69"/>
            <p:cNvSpPr/>
            <p:nvPr/>
          </p:nvSpPr>
          <p:spPr>
            <a:xfrm>
              <a:off x="50373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4782;p69"/>
            <p:cNvSpPr/>
            <p:nvPr/>
          </p:nvSpPr>
          <p:spPr>
            <a:xfrm>
              <a:off x="50373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4783;p69"/>
            <p:cNvSpPr/>
            <p:nvPr/>
          </p:nvSpPr>
          <p:spPr>
            <a:xfrm>
              <a:off x="50373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4784;p69"/>
            <p:cNvSpPr/>
            <p:nvPr/>
          </p:nvSpPr>
          <p:spPr>
            <a:xfrm>
              <a:off x="49611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4785;p69"/>
            <p:cNvSpPr/>
            <p:nvPr/>
          </p:nvSpPr>
          <p:spPr>
            <a:xfrm>
              <a:off x="49611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4786;p69"/>
            <p:cNvSpPr/>
            <p:nvPr/>
          </p:nvSpPr>
          <p:spPr>
            <a:xfrm>
              <a:off x="49611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4787;p69"/>
            <p:cNvSpPr/>
            <p:nvPr/>
          </p:nvSpPr>
          <p:spPr>
            <a:xfrm>
              <a:off x="49611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4788;p69"/>
            <p:cNvSpPr/>
            <p:nvPr/>
          </p:nvSpPr>
          <p:spPr>
            <a:xfrm>
              <a:off x="49611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4789;p69"/>
            <p:cNvSpPr/>
            <p:nvPr/>
          </p:nvSpPr>
          <p:spPr>
            <a:xfrm>
              <a:off x="49611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4790;p69"/>
            <p:cNvSpPr/>
            <p:nvPr/>
          </p:nvSpPr>
          <p:spPr>
            <a:xfrm>
              <a:off x="4884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4791;p69"/>
            <p:cNvSpPr/>
            <p:nvPr/>
          </p:nvSpPr>
          <p:spPr>
            <a:xfrm>
              <a:off x="48849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4792;p69"/>
            <p:cNvSpPr/>
            <p:nvPr/>
          </p:nvSpPr>
          <p:spPr>
            <a:xfrm>
              <a:off x="48849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4793;p69"/>
            <p:cNvSpPr/>
            <p:nvPr/>
          </p:nvSpPr>
          <p:spPr>
            <a:xfrm>
              <a:off x="48849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4794;p69"/>
            <p:cNvSpPr/>
            <p:nvPr/>
          </p:nvSpPr>
          <p:spPr>
            <a:xfrm>
              <a:off x="480870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4795;p69"/>
            <p:cNvSpPr/>
            <p:nvPr/>
          </p:nvSpPr>
          <p:spPr>
            <a:xfrm>
              <a:off x="480870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4796;p69"/>
            <p:cNvSpPr/>
            <p:nvPr/>
          </p:nvSpPr>
          <p:spPr>
            <a:xfrm>
              <a:off x="48087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4797;p69"/>
            <p:cNvSpPr/>
            <p:nvPr/>
          </p:nvSpPr>
          <p:spPr>
            <a:xfrm>
              <a:off x="48087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4798;p69"/>
            <p:cNvSpPr/>
            <p:nvPr/>
          </p:nvSpPr>
          <p:spPr>
            <a:xfrm>
              <a:off x="48087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4799;p69"/>
            <p:cNvSpPr/>
            <p:nvPr/>
          </p:nvSpPr>
          <p:spPr>
            <a:xfrm>
              <a:off x="48087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4800;p69"/>
            <p:cNvSpPr/>
            <p:nvPr/>
          </p:nvSpPr>
          <p:spPr>
            <a:xfrm>
              <a:off x="47324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4801;p69"/>
            <p:cNvSpPr/>
            <p:nvPr/>
          </p:nvSpPr>
          <p:spPr>
            <a:xfrm>
              <a:off x="47324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4802;p69"/>
            <p:cNvSpPr/>
            <p:nvPr/>
          </p:nvSpPr>
          <p:spPr>
            <a:xfrm>
              <a:off x="47324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4803;p69"/>
            <p:cNvSpPr/>
            <p:nvPr/>
          </p:nvSpPr>
          <p:spPr>
            <a:xfrm>
              <a:off x="47324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4804;p69"/>
            <p:cNvSpPr/>
            <p:nvPr/>
          </p:nvSpPr>
          <p:spPr>
            <a:xfrm>
              <a:off x="47324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4805;p69"/>
            <p:cNvSpPr/>
            <p:nvPr/>
          </p:nvSpPr>
          <p:spPr>
            <a:xfrm>
              <a:off x="465647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4806;p69"/>
            <p:cNvSpPr/>
            <p:nvPr/>
          </p:nvSpPr>
          <p:spPr>
            <a:xfrm>
              <a:off x="46564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4807;p69"/>
            <p:cNvSpPr/>
            <p:nvPr/>
          </p:nvSpPr>
          <p:spPr>
            <a:xfrm>
              <a:off x="46564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4808;p69"/>
            <p:cNvSpPr/>
            <p:nvPr/>
          </p:nvSpPr>
          <p:spPr>
            <a:xfrm>
              <a:off x="465647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4809;p69"/>
            <p:cNvSpPr/>
            <p:nvPr/>
          </p:nvSpPr>
          <p:spPr>
            <a:xfrm>
              <a:off x="46564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4810;p69"/>
            <p:cNvSpPr/>
            <p:nvPr/>
          </p:nvSpPr>
          <p:spPr>
            <a:xfrm>
              <a:off x="46564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4811;p69"/>
            <p:cNvSpPr/>
            <p:nvPr/>
          </p:nvSpPr>
          <p:spPr>
            <a:xfrm>
              <a:off x="46564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4812;p69"/>
            <p:cNvSpPr/>
            <p:nvPr/>
          </p:nvSpPr>
          <p:spPr>
            <a:xfrm>
              <a:off x="46564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4813;p69"/>
            <p:cNvSpPr/>
            <p:nvPr/>
          </p:nvSpPr>
          <p:spPr>
            <a:xfrm>
              <a:off x="45802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4814;p69"/>
            <p:cNvSpPr/>
            <p:nvPr/>
          </p:nvSpPr>
          <p:spPr>
            <a:xfrm>
              <a:off x="45802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4815;p69"/>
            <p:cNvSpPr/>
            <p:nvPr/>
          </p:nvSpPr>
          <p:spPr>
            <a:xfrm>
              <a:off x="45802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4816;p69"/>
            <p:cNvSpPr/>
            <p:nvPr/>
          </p:nvSpPr>
          <p:spPr>
            <a:xfrm>
              <a:off x="45802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4817;p69"/>
            <p:cNvSpPr/>
            <p:nvPr/>
          </p:nvSpPr>
          <p:spPr>
            <a:xfrm>
              <a:off x="45802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4818;p69"/>
            <p:cNvSpPr/>
            <p:nvPr/>
          </p:nvSpPr>
          <p:spPr>
            <a:xfrm>
              <a:off x="45802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4819;p69"/>
            <p:cNvSpPr/>
            <p:nvPr/>
          </p:nvSpPr>
          <p:spPr>
            <a:xfrm>
              <a:off x="45802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4820;p69"/>
            <p:cNvSpPr/>
            <p:nvPr/>
          </p:nvSpPr>
          <p:spPr>
            <a:xfrm>
              <a:off x="45802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4821;p69"/>
            <p:cNvSpPr/>
            <p:nvPr/>
          </p:nvSpPr>
          <p:spPr>
            <a:xfrm>
              <a:off x="45040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4822;p69"/>
            <p:cNvSpPr/>
            <p:nvPr/>
          </p:nvSpPr>
          <p:spPr>
            <a:xfrm>
              <a:off x="45040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4823;p69"/>
            <p:cNvSpPr/>
            <p:nvPr/>
          </p:nvSpPr>
          <p:spPr>
            <a:xfrm>
              <a:off x="45040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4824;p69"/>
            <p:cNvSpPr/>
            <p:nvPr/>
          </p:nvSpPr>
          <p:spPr>
            <a:xfrm>
              <a:off x="45040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4825;p69"/>
            <p:cNvSpPr/>
            <p:nvPr/>
          </p:nvSpPr>
          <p:spPr>
            <a:xfrm>
              <a:off x="45040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4826;p69"/>
            <p:cNvSpPr/>
            <p:nvPr/>
          </p:nvSpPr>
          <p:spPr>
            <a:xfrm>
              <a:off x="45040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4827;p69"/>
            <p:cNvSpPr/>
            <p:nvPr/>
          </p:nvSpPr>
          <p:spPr>
            <a:xfrm>
              <a:off x="44278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4828;p69"/>
            <p:cNvSpPr/>
            <p:nvPr/>
          </p:nvSpPr>
          <p:spPr>
            <a:xfrm>
              <a:off x="44278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4829;p69"/>
            <p:cNvSpPr/>
            <p:nvPr/>
          </p:nvSpPr>
          <p:spPr>
            <a:xfrm>
              <a:off x="44278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4830;p69"/>
            <p:cNvSpPr/>
            <p:nvPr/>
          </p:nvSpPr>
          <p:spPr>
            <a:xfrm>
              <a:off x="44278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4831;p69"/>
            <p:cNvSpPr/>
            <p:nvPr/>
          </p:nvSpPr>
          <p:spPr>
            <a:xfrm>
              <a:off x="44278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4832;p69"/>
            <p:cNvSpPr/>
            <p:nvPr/>
          </p:nvSpPr>
          <p:spPr>
            <a:xfrm>
              <a:off x="44278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4833;p69"/>
            <p:cNvSpPr/>
            <p:nvPr/>
          </p:nvSpPr>
          <p:spPr>
            <a:xfrm>
              <a:off x="43516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4834;p69"/>
            <p:cNvSpPr/>
            <p:nvPr/>
          </p:nvSpPr>
          <p:spPr>
            <a:xfrm>
              <a:off x="43516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4835;p69"/>
            <p:cNvSpPr/>
            <p:nvPr/>
          </p:nvSpPr>
          <p:spPr>
            <a:xfrm>
              <a:off x="43516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4836;p69"/>
            <p:cNvSpPr/>
            <p:nvPr/>
          </p:nvSpPr>
          <p:spPr>
            <a:xfrm>
              <a:off x="43516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4837;p69"/>
            <p:cNvSpPr/>
            <p:nvPr/>
          </p:nvSpPr>
          <p:spPr>
            <a:xfrm>
              <a:off x="42756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4838;p69"/>
            <p:cNvSpPr/>
            <p:nvPr/>
          </p:nvSpPr>
          <p:spPr>
            <a:xfrm>
              <a:off x="42756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4839;p69"/>
            <p:cNvSpPr/>
            <p:nvPr/>
          </p:nvSpPr>
          <p:spPr>
            <a:xfrm>
              <a:off x="42756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4840;p69"/>
            <p:cNvSpPr/>
            <p:nvPr/>
          </p:nvSpPr>
          <p:spPr>
            <a:xfrm>
              <a:off x="42756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4841;p69"/>
            <p:cNvSpPr/>
            <p:nvPr/>
          </p:nvSpPr>
          <p:spPr>
            <a:xfrm>
              <a:off x="42756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4842;p69"/>
            <p:cNvSpPr/>
            <p:nvPr/>
          </p:nvSpPr>
          <p:spPr>
            <a:xfrm>
              <a:off x="42756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4843;p69"/>
            <p:cNvSpPr/>
            <p:nvPr/>
          </p:nvSpPr>
          <p:spPr>
            <a:xfrm>
              <a:off x="41994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4844;p69"/>
            <p:cNvSpPr/>
            <p:nvPr/>
          </p:nvSpPr>
          <p:spPr>
            <a:xfrm>
              <a:off x="41994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4845;p69"/>
            <p:cNvSpPr/>
            <p:nvPr/>
          </p:nvSpPr>
          <p:spPr>
            <a:xfrm>
              <a:off x="41994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4846;p69"/>
            <p:cNvSpPr/>
            <p:nvPr/>
          </p:nvSpPr>
          <p:spPr>
            <a:xfrm>
              <a:off x="41231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4847;p69"/>
            <p:cNvSpPr/>
            <p:nvPr/>
          </p:nvSpPr>
          <p:spPr>
            <a:xfrm>
              <a:off x="41231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414" name="Google Shape;2239;p48"/>
          <p:cNvGraphicFramePr/>
          <p:nvPr>
            <p:extLst>
              <p:ext uri="{D42A27DB-BD31-4B8C-83A1-F6EECF244321}">
                <p14:modId xmlns:p14="http://schemas.microsoft.com/office/powerpoint/2010/main" val="2671757572"/>
              </p:ext>
            </p:extLst>
          </p:nvPr>
        </p:nvGraphicFramePr>
        <p:xfrm>
          <a:off x="1511165" y="1703662"/>
          <a:ext cx="6237171" cy="2560320"/>
        </p:xfrm>
        <a:graphic>
          <a:graphicData uri="http://schemas.openxmlformats.org/drawingml/2006/table">
            <a:tbl>
              <a:tblPr>
                <a:noFill/>
                <a:tableStyleId>{59B9883E-19B5-42C0-9AD7-313759A6DAA1}</a:tableStyleId>
              </a:tblPr>
              <a:tblGrid>
                <a:gridCol w="1397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77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77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77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92744">
                <a:tc>
                  <a:txBody>
                    <a:bodyPr/>
                    <a:lstStyle/>
                    <a:p>
                      <a:pPr marL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r-EG" sz="18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Lexend"/>
                          <a:cs typeface="Calibri" panose="020F0502020204030204" pitchFamily="34" charset="0"/>
                          <a:sym typeface="Lexend"/>
                        </a:rPr>
                        <a:t>النسبة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r-EG" sz="18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Manjari"/>
                          <a:cs typeface="Calibri" panose="020F0502020204030204" pitchFamily="34" charset="0"/>
                          <a:sym typeface="Manjari"/>
                        </a:rPr>
                        <a:t>إجمالي المبيعات</a:t>
                      </a:r>
                      <a:endParaRPr sz="18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Manjari"/>
                        <a:cs typeface="Calibri" panose="020F0502020204030204" pitchFamily="34" charset="0"/>
                        <a:sym typeface="Manja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r-EG" sz="18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Lexend"/>
                          <a:cs typeface="Calibri" panose="020F0502020204030204" pitchFamily="34" charset="0"/>
                          <a:sym typeface="Lexend"/>
                        </a:rPr>
                        <a:t>عدد الأوردرات</a:t>
                      </a:r>
                      <a:endParaRPr sz="18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Lexend"/>
                        <a:cs typeface="Calibri" panose="020F0502020204030204" pitchFamily="34" charset="0"/>
                        <a:sym typeface="Lexe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r-EG" sz="18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Manjari"/>
                          <a:cs typeface="Calibri" panose="020F0502020204030204" pitchFamily="34" charset="0"/>
                          <a:sym typeface="Manjari"/>
                        </a:rPr>
                        <a:t>النطاق السعري</a:t>
                      </a:r>
                      <a:endParaRPr sz="18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Manjari"/>
                        <a:cs typeface="Calibri" panose="020F0502020204030204" pitchFamily="34" charset="0"/>
                        <a:sym typeface="Manja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r-EG" sz="18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Manjari"/>
                          <a:cs typeface="Calibri" panose="020F0502020204030204" pitchFamily="34" charset="0"/>
                          <a:sym typeface="Manjari"/>
                        </a:rPr>
                        <a:t>القطاع</a:t>
                      </a:r>
                      <a:endParaRPr sz="18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Manjari"/>
                        <a:cs typeface="Calibri" panose="020F0502020204030204" pitchFamily="34" charset="0"/>
                        <a:sym typeface="Manja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192">
                <a:tc>
                  <a:txBody>
                    <a:bodyPr/>
                    <a:lstStyle/>
                    <a:p>
                      <a:pPr marL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Lexend"/>
                          <a:cs typeface="Calibri" panose="020F0502020204030204" pitchFamily="34" charset="0"/>
                          <a:sym typeface="Lexend"/>
                        </a:rPr>
                        <a:t>4.2%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Manjari"/>
                          <a:cs typeface="Calibri" panose="020F0502020204030204" pitchFamily="34" charset="0"/>
                          <a:sym typeface="Manjari"/>
                        </a:rPr>
                        <a:t>94K</a:t>
                      </a:r>
                      <a:endParaRPr sz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Manjari"/>
                        <a:cs typeface="Calibri" panose="020F0502020204030204" pitchFamily="34" charset="0"/>
                        <a:sym typeface="Manja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Lexend"/>
                          <a:cs typeface="Calibri" panose="020F0502020204030204" pitchFamily="34" charset="0"/>
                          <a:sym typeface="Lexend"/>
                        </a:rPr>
                        <a:t>3,231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Lexend"/>
                        <a:cs typeface="Calibri" panose="020F0502020204030204" pitchFamily="34" charset="0"/>
                        <a:sym typeface="Lexe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Manjari"/>
                          <a:cs typeface="Calibri" panose="020F0502020204030204" pitchFamily="34" charset="0"/>
                          <a:sym typeface="Manjari"/>
                        </a:rPr>
                        <a:t>0.44 – 50</a:t>
                      </a:r>
                      <a:endParaRPr sz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Manjari"/>
                        <a:cs typeface="Calibri" panose="020F0502020204030204" pitchFamily="34" charset="0"/>
                        <a:sym typeface="Manja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Manjari"/>
                          <a:cs typeface="Calibri" panose="020F0502020204030204" pitchFamily="34" charset="0"/>
                          <a:sym typeface="Manjari"/>
                        </a:rPr>
                        <a:t>1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Manjari"/>
                        <a:cs typeface="Calibri" panose="020F0502020204030204" pitchFamily="34" charset="0"/>
                        <a:sym typeface="Manja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9192">
                <a:tc>
                  <a:txBody>
                    <a:bodyPr/>
                    <a:lstStyle/>
                    <a:p>
                      <a:pPr marL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Lexend"/>
                          <a:cs typeface="Calibri" panose="020F0502020204030204" pitchFamily="34" charset="0"/>
                          <a:sym typeface="Lexend"/>
                        </a:rPr>
                        <a:t>4.3%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Manjari"/>
                          <a:cs typeface="Calibri" panose="020F0502020204030204" pitchFamily="34" charset="0"/>
                          <a:sym typeface="Manjari"/>
                        </a:rPr>
                        <a:t>98K</a:t>
                      </a:r>
                      <a:endParaRPr sz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Manjari"/>
                        <a:cs typeface="Calibri" panose="020F0502020204030204" pitchFamily="34" charset="0"/>
                        <a:sym typeface="Manja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Lexend"/>
                          <a:cs typeface="Calibri" panose="020F0502020204030204" pitchFamily="34" charset="0"/>
                          <a:sym typeface="Lexend"/>
                        </a:rPr>
                        <a:t>1,183	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Lexend"/>
                        <a:cs typeface="Calibri" panose="020F0502020204030204" pitchFamily="34" charset="0"/>
                        <a:sym typeface="Lexe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Manjari"/>
                          <a:cs typeface="Calibri" panose="020F0502020204030204" pitchFamily="34" charset="0"/>
                          <a:sym typeface="Manjari"/>
                        </a:rPr>
                        <a:t>50 – 100	</a:t>
                      </a:r>
                      <a:endParaRPr sz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Manjari"/>
                        <a:cs typeface="Calibri" panose="020F0502020204030204" pitchFamily="34" charset="0"/>
                        <a:sym typeface="Manja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r-EG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Manjari"/>
                          <a:cs typeface="Calibri" panose="020F0502020204030204" pitchFamily="34" charset="0"/>
                          <a:sym typeface="Manjari"/>
                        </a:rPr>
                        <a:t>2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Manjari"/>
                        <a:cs typeface="Calibri" panose="020F0502020204030204" pitchFamily="34" charset="0"/>
                        <a:sym typeface="Manja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192">
                <a:tc>
                  <a:txBody>
                    <a:bodyPr/>
                    <a:lstStyle/>
                    <a:p>
                      <a:pPr marL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Lexend"/>
                          <a:cs typeface="Calibri" panose="020F0502020204030204" pitchFamily="34" charset="0"/>
                          <a:sym typeface="Lexend"/>
                        </a:rPr>
                        <a:t>23%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Manjari"/>
                          <a:cs typeface="Calibri" panose="020F0502020204030204" pitchFamily="34" charset="0"/>
                          <a:sym typeface="Manjari"/>
                        </a:rPr>
                        <a:t>511K</a:t>
                      </a:r>
                      <a:endParaRPr sz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Manjari"/>
                        <a:cs typeface="Calibri" panose="020F0502020204030204" pitchFamily="34" charset="0"/>
                        <a:sym typeface="Manja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Lexend"/>
                          <a:cs typeface="Calibri" panose="020F0502020204030204" pitchFamily="34" charset="0"/>
                          <a:sym typeface="Lexend"/>
                        </a:rPr>
                        <a:t>654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Lexend"/>
                        <a:cs typeface="Calibri" panose="020F0502020204030204" pitchFamily="34" charset="0"/>
                        <a:sym typeface="Lexe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Manjari"/>
                          <a:cs typeface="Calibri" panose="020F0502020204030204" pitchFamily="34" charset="0"/>
                          <a:sym typeface="Manjari"/>
                        </a:rPr>
                        <a:t>500-1000</a:t>
                      </a:r>
                      <a:endParaRPr sz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Manjari"/>
                        <a:cs typeface="Calibri" panose="020F0502020204030204" pitchFamily="34" charset="0"/>
                        <a:sym typeface="Manja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r-EG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Manjari"/>
                          <a:cs typeface="Calibri" panose="020F0502020204030204" pitchFamily="34" charset="0"/>
                          <a:sym typeface="Manjari"/>
                        </a:rPr>
                        <a:t>الأكبر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Manjari"/>
                        <a:cs typeface="Calibri" panose="020F0502020204030204" pitchFamily="34" charset="0"/>
                        <a:sym typeface="Manja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43"/>
          <p:cNvSpPr txBox="1">
            <a:spLocks noGrp="1"/>
          </p:cNvSpPr>
          <p:nvPr>
            <p:ph type="title"/>
          </p:nvPr>
        </p:nvSpPr>
        <p:spPr>
          <a:xfrm>
            <a:off x="276843" y="404259"/>
            <a:ext cx="8489482" cy="6160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/>
              <a:t>Impact of Outliers on Sales Analysis</a:t>
            </a:r>
            <a:endParaRPr dirty="0"/>
          </a:p>
        </p:txBody>
      </p:sp>
      <p:sp>
        <p:nvSpPr>
          <p:cNvPr id="2095" name="Google Shape;2095;p43"/>
          <p:cNvSpPr txBox="1">
            <a:spLocks noGrp="1"/>
          </p:cNvSpPr>
          <p:nvPr>
            <p:ph type="subTitle" idx="1"/>
          </p:nvPr>
        </p:nvSpPr>
        <p:spPr>
          <a:xfrm>
            <a:off x="875897" y="930095"/>
            <a:ext cx="7725333" cy="889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ar-EG" b="1" dirty="0"/>
              <a:t>):</a:t>
            </a:r>
            <a:r>
              <a:rPr lang="en-US" b="1" dirty="0"/>
              <a:t>Total Sales by Ship Mode</a:t>
            </a:r>
            <a:r>
              <a:rPr lang="ar-EG" b="1" dirty="0"/>
              <a:t>فى تحليل (</a:t>
            </a:r>
            <a:endParaRPr lang="en-US" b="1" dirty="0"/>
          </a:p>
          <a:p>
            <a:pPr marL="0" indent="0" algn="ctr">
              <a:buNone/>
            </a:pPr>
            <a:r>
              <a:rPr lang="en-US" dirty="0"/>
              <a:t>.</a:t>
            </a:r>
            <a:r>
              <a:rPr lang="ar-EG" dirty="0"/>
              <a:t>)</a:t>
            </a:r>
            <a:r>
              <a:rPr lang="en-US" dirty="0"/>
              <a:t>Outliers</a:t>
            </a:r>
            <a:r>
              <a:rPr lang="ar-EG" dirty="0"/>
              <a:t> (بدون </a:t>
            </a:r>
            <a:r>
              <a:rPr lang="en-US" dirty="0"/>
              <a:t>normal</a:t>
            </a:r>
            <a:r>
              <a:rPr lang="ar-EG" dirty="0"/>
              <a:t> ضعف قيمتها فى حالة ال </a:t>
            </a:r>
            <a:r>
              <a:rPr lang="en-US" dirty="0"/>
              <a:t>= Outliers</a:t>
            </a:r>
            <a:r>
              <a:rPr lang="ar-EG" dirty="0"/>
              <a:t> مع ال </a:t>
            </a:r>
            <a:r>
              <a:rPr lang="en-US" dirty="0"/>
              <a:t>(Standard Ship Mode)</a:t>
            </a:r>
            <a:r>
              <a:rPr lang="ar-EG" dirty="0"/>
              <a:t>قيمة ال </a:t>
            </a:r>
            <a:endParaRPr lang="en-US" b="1" dirty="0"/>
          </a:p>
          <a:p>
            <a:pPr marL="0" lvl="0" indent="0" algn="ctr">
              <a:buNone/>
            </a:pPr>
            <a:r>
              <a:rPr lang="en-US" dirty="0"/>
              <a:t> Screenshots </a:t>
            </a:r>
            <a:r>
              <a:rPr lang="ar-EG" dirty="0"/>
              <a:t>كما هو موضح فى ال</a:t>
            </a:r>
            <a:endParaRPr lang="en-US" b="1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00005BA-5986-B341-F880-7669386F28E1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897" y="1882056"/>
            <a:ext cx="3722689" cy="27765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F886EA-668B-3471-34E4-A6FB3A7BD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846" y="1880912"/>
            <a:ext cx="3722688" cy="27765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Google Shape;9481;p80"/>
          <p:cNvSpPr/>
          <p:nvPr/>
        </p:nvSpPr>
        <p:spPr>
          <a:xfrm rot="8049230">
            <a:off x="2787916" y="3540696"/>
            <a:ext cx="251443" cy="247591"/>
          </a:xfrm>
          <a:custGeom>
            <a:avLst/>
            <a:gdLst/>
            <a:ahLst/>
            <a:cxnLst/>
            <a:rect l="l" t="t" r="r" b="b"/>
            <a:pathLst>
              <a:path w="6985" h="6878" extrusionOk="0">
                <a:moveTo>
                  <a:pt x="492" y="0"/>
                </a:moveTo>
                <a:cubicBezTo>
                  <a:pt x="219" y="0"/>
                  <a:pt x="0" y="235"/>
                  <a:pt x="85" y="545"/>
                </a:cubicBezTo>
                <a:lnTo>
                  <a:pt x="1503" y="5712"/>
                </a:lnTo>
                <a:cubicBezTo>
                  <a:pt x="1559" y="5882"/>
                  <a:pt x="1707" y="5984"/>
                  <a:pt x="1856" y="5984"/>
                </a:cubicBezTo>
                <a:cubicBezTo>
                  <a:pt x="1956" y="5984"/>
                  <a:pt x="2057" y="5939"/>
                  <a:pt x="2133" y="5838"/>
                </a:cubicBezTo>
                <a:lnTo>
                  <a:pt x="2889" y="4735"/>
                </a:lnTo>
                <a:lnTo>
                  <a:pt x="3739" y="5712"/>
                </a:lnTo>
                <a:lnTo>
                  <a:pt x="4622" y="6594"/>
                </a:lnTo>
                <a:cubicBezTo>
                  <a:pt x="4811" y="6783"/>
                  <a:pt x="5086" y="6878"/>
                  <a:pt x="5362" y="6878"/>
                </a:cubicBezTo>
                <a:cubicBezTo>
                  <a:pt x="5638" y="6878"/>
                  <a:pt x="5913" y="6783"/>
                  <a:pt x="6102" y="6594"/>
                </a:cubicBezTo>
                <a:lnTo>
                  <a:pt x="6575" y="6122"/>
                </a:lnTo>
                <a:cubicBezTo>
                  <a:pt x="6984" y="5712"/>
                  <a:pt x="6984" y="5113"/>
                  <a:pt x="6575" y="4672"/>
                </a:cubicBezTo>
                <a:lnTo>
                  <a:pt x="4811" y="2814"/>
                </a:lnTo>
                <a:lnTo>
                  <a:pt x="5913" y="2058"/>
                </a:lnTo>
                <a:cubicBezTo>
                  <a:pt x="6134" y="1900"/>
                  <a:pt x="6102" y="1522"/>
                  <a:pt x="5787" y="1427"/>
                </a:cubicBezTo>
                <a:lnTo>
                  <a:pt x="589" y="10"/>
                </a:lnTo>
                <a:cubicBezTo>
                  <a:pt x="556" y="3"/>
                  <a:pt x="524" y="0"/>
                  <a:pt x="49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9481;p80"/>
          <p:cNvSpPr/>
          <p:nvPr/>
        </p:nvSpPr>
        <p:spPr>
          <a:xfrm rot="8049230">
            <a:off x="6799941" y="3635346"/>
            <a:ext cx="251443" cy="247591"/>
          </a:xfrm>
          <a:custGeom>
            <a:avLst/>
            <a:gdLst/>
            <a:ahLst/>
            <a:cxnLst/>
            <a:rect l="l" t="t" r="r" b="b"/>
            <a:pathLst>
              <a:path w="6985" h="6878" extrusionOk="0">
                <a:moveTo>
                  <a:pt x="492" y="0"/>
                </a:moveTo>
                <a:cubicBezTo>
                  <a:pt x="219" y="0"/>
                  <a:pt x="0" y="235"/>
                  <a:pt x="85" y="545"/>
                </a:cubicBezTo>
                <a:lnTo>
                  <a:pt x="1503" y="5712"/>
                </a:lnTo>
                <a:cubicBezTo>
                  <a:pt x="1559" y="5882"/>
                  <a:pt x="1707" y="5984"/>
                  <a:pt x="1856" y="5984"/>
                </a:cubicBezTo>
                <a:cubicBezTo>
                  <a:pt x="1956" y="5984"/>
                  <a:pt x="2057" y="5939"/>
                  <a:pt x="2133" y="5838"/>
                </a:cubicBezTo>
                <a:lnTo>
                  <a:pt x="2889" y="4735"/>
                </a:lnTo>
                <a:lnTo>
                  <a:pt x="3739" y="5712"/>
                </a:lnTo>
                <a:lnTo>
                  <a:pt x="4622" y="6594"/>
                </a:lnTo>
                <a:cubicBezTo>
                  <a:pt x="4811" y="6783"/>
                  <a:pt x="5086" y="6878"/>
                  <a:pt x="5362" y="6878"/>
                </a:cubicBezTo>
                <a:cubicBezTo>
                  <a:pt x="5638" y="6878"/>
                  <a:pt x="5913" y="6783"/>
                  <a:pt x="6102" y="6594"/>
                </a:cubicBezTo>
                <a:lnTo>
                  <a:pt x="6575" y="6122"/>
                </a:lnTo>
                <a:cubicBezTo>
                  <a:pt x="6984" y="5712"/>
                  <a:pt x="6984" y="5113"/>
                  <a:pt x="6575" y="4672"/>
                </a:cubicBezTo>
                <a:lnTo>
                  <a:pt x="4811" y="2814"/>
                </a:lnTo>
                <a:lnTo>
                  <a:pt x="5913" y="2058"/>
                </a:lnTo>
                <a:cubicBezTo>
                  <a:pt x="6134" y="1900"/>
                  <a:pt x="6102" y="1522"/>
                  <a:pt x="5787" y="1427"/>
                </a:cubicBezTo>
                <a:lnTo>
                  <a:pt x="589" y="10"/>
                </a:lnTo>
                <a:cubicBezTo>
                  <a:pt x="556" y="3"/>
                  <a:pt x="524" y="0"/>
                  <a:pt x="49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Oval 2"/>
          <p:cNvSpPr/>
          <p:nvPr/>
        </p:nvSpPr>
        <p:spPr>
          <a:xfrm>
            <a:off x="7252229" y="3587491"/>
            <a:ext cx="621237" cy="224562"/>
          </a:xfrm>
          <a:prstGeom prst="ellipse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275391" y="3493343"/>
            <a:ext cx="621237" cy="224562"/>
          </a:xfrm>
          <a:prstGeom prst="ellipse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3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43"/>
          <p:cNvSpPr txBox="1">
            <a:spLocks noGrp="1"/>
          </p:cNvSpPr>
          <p:nvPr>
            <p:ph type="title"/>
          </p:nvPr>
        </p:nvSpPr>
        <p:spPr>
          <a:xfrm>
            <a:off x="276843" y="375384"/>
            <a:ext cx="8489482" cy="6160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/>
              <a:t>Impact of Outliers on Sales Analysis</a:t>
            </a:r>
            <a:endParaRPr dirty="0"/>
          </a:p>
        </p:txBody>
      </p:sp>
      <p:sp>
        <p:nvSpPr>
          <p:cNvPr id="2095" name="Google Shape;2095;p43"/>
          <p:cNvSpPr txBox="1">
            <a:spLocks noGrp="1"/>
          </p:cNvSpPr>
          <p:nvPr>
            <p:ph type="subTitle" idx="1"/>
          </p:nvPr>
        </p:nvSpPr>
        <p:spPr>
          <a:xfrm>
            <a:off x="718974" y="872345"/>
            <a:ext cx="7725333" cy="889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b="1" dirty="0"/>
              <a:t>:(Right Skewed)</a:t>
            </a:r>
            <a:r>
              <a:rPr lang="ar-EG" b="1" dirty="0"/>
              <a:t> على توزيع ال </a:t>
            </a:r>
            <a:r>
              <a:rPr lang="en-US" b="1" dirty="0"/>
              <a:t>Outliers</a:t>
            </a:r>
            <a:r>
              <a:rPr lang="ar-EG" b="1" dirty="0"/>
              <a:t>تأثير الـ </a:t>
            </a: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(Right Skewed) </a:t>
            </a:r>
            <a:r>
              <a:rPr lang="ar-EG" b="1" dirty="0"/>
              <a:t>يظهر توزيعًا مائلًا لليمين (</a:t>
            </a:r>
            <a:r>
              <a:rPr lang="en-US" b="1" dirty="0"/>
              <a:t>Histogram)</a:t>
            </a:r>
            <a:r>
              <a:rPr lang="ar-EG" b="1" dirty="0"/>
              <a:t>الرسم البيانى 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bg2"/>
                </a:solidFill>
              </a:rPr>
              <a:t>Median &lt; Mean</a:t>
            </a:r>
          </a:p>
        </p:txBody>
      </p:sp>
      <p:sp>
        <p:nvSpPr>
          <p:cNvPr id="11" name="Google Shape;9481;p80"/>
          <p:cNvSpPr/>
          <p:nvPr/>
        </p:nvSpPr>
        <p:spPr>
          <a:xfrm rot="8049230">
            <a:off x="2031386" y="3515830"/>
            <a:ext cx="227285" cy="267550"/>
          </a:xfrm>
          <a:custGeom>
            <a:avLst/>
            <a:gdLst/>
            <a:ahLst/>
            <a:cxnLst/>
            <a:rect l="l" t="t" r="r" b="b"/>
            <a:pathLst>
              <a:path w="6985" h="6878" extrusionOk="0">
                <a:moveTo>
                  <a:pt x="492" y="0"/>
                </a:moveTo>
                <a:cubicBezTo>
                  <a:pt x="219" y="0"/>
                  <a:pt x="0" y="235"/>
                  <a:pt x="85" y="545"/>
                </a:cubicBezTo>
                <a:lnTo>
                  <a:pt x="1503" y="5712"/>
                </a:lnTo>
                <a:cubicBezTo>
                  <a:pt x="1559" y="5882"/>
                  <a:pt x="1707" y="5984"/>
                  <a:pt x="1856" y="5984"/>
                </a:cubicBezTo>
                <a:cubicBezTo>
                  <a:pt x="1956" y="5984"/>
                  <a:pt x="2057" y="5939"/>
                  <a:pt x="2133" y="5838"/>
                </a:cubicBezTo>
                <a:lnTo>
                  <a:pt x="2889" y="4735"/>
                </a:lnTo>
                <a:lnTo>
                  <a:pt x="3739" y="5712"/>
                </a:lnTo>
                <a:lnTo>
                  <a:pt x="4622" y="6594"/>
                </a:lnTo>
                <a:cubicBezTo>
                  <a:pt x="4811" y="6783"/>
                  <a:pt x="5086" y="6878"/>
                  <a:pt x="5362" y="6878"/>
                </a:cubicBezTo>
                <a:cubicBezTo>
                  <a:pt x="5638" y="6878"/>
                  <a:pt x="5913" y="6783"/>
                  <a:pt x="6102" y="6594"/>
                </a:cubicBezTo>
                <a:lnTo>
                  <a:pt x="6575" y="6122"/>
                </a:lnTo>
                <a:cubicBezTo>
                  <a:pt x="6984" y="5712"/>
                  <a:pt x="6984" y="5113"/>
                  <a:pt x="6575" y="4672"/>
                </a:cubicBezTo>
                <a:lnTo>
                  <a:pt x="4811" y="2814"/>
                </a:lnTo>
                <a:lnTo>
                  <a:pt x="5913" y="2058"/>
                </a:lnTo>
                <a:cubicBezTo>
                  <a:pt x="6134" y="1900"/>
                  <a:pt x="6102" y="1522"/>
                  <a:pt x="5787" y="1427"/>
                </a:cubicBezTo>
                <a:lnTo>
                  <a:pt x="589" y="10"/>
                </a:lnTo>
                <a:cubicBezTo>
                  <a:pt x="556" y="3"/>
                  <a:pt x="524" y="0"/>
                  <a:pt x="49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9481;p80"/>
          <p:cNvSpPr/>
          <p:nvPr/>
        </p:nvSpPr>
        <p:spPr>
          <a:xfrm rot="8049230">
            <a:off x="6043411" y="3610480"/>
            <a:ext cx="227285" cy="267550"/>
          </a:xfrm>
          <a:custGeom>
            <a:avLst/>
            <a:gdLst/>
            <a:ahLst/>
            <a:cxnLst/>
            <a:rect l="l" t="t" r="r" b="b"/>
            <a:pathLst>
              <a:path w="6985" h="6878" extrusionOk="0">
                <a:moveTo>
                  <a:pt x="492" y="0"/>
                </a:moveTo>
                <a:cubicBezTo>
                  <a:pt x="219" y="0"/>
                  <a:pt x="0" y="235"/>
                  <a:pt x="85" y="545"/>
                </a:cubicBezTo>
                <a:lnTo>
                  <a:pt x="1503" y="5712"/>
                </a:lnTo>
                <a:cubicBezTo>
                  <a:pt x="1559" y="5882"/>
                  <a:pt x="1707" y="5984"/>
                  <a:pt x="1856" y="5984"/>
                </a:cubicBezTo>
                <a:cubicBezTo>
                  <a:pt x="1956" y="5984"/>
                  <a:pt x="2057" y="5939"/>
                  <a:pt x="2133" y="5838"/>
                </a:cubicBezTo>
                <a:lnTo>
                  <a:pt x="2889" y="4735"/>
                </a:lnTo>
                <a:lnTo>
                  <a:pt x="3739" y="5712"/>
                </a:lnTo>
                <a:lnTo>
                  <a:pt x="4622" y="6594"/>
                </a:lnTo>
                <a:cubicBezTo>
                  <a:pt x="4811" y="6783"/>
                  <a:pt x="5086" y="6878"/>
                  <a:pt x="5362" y="6878"/>
                </a:cubicBezTo>
                <a:cubicBezTo>
                  <a:pt x="5638" y="6878"/>
                  <a:pt x="5913" y="6783"/>
                  <a:pt x="6102" y="6594"/>
                </a:cubicBezTo>
                <a:lnTo>
                  <a:pt x="6575" y="6122"/>
                </a:lnTo>
                <a:cubicBezTo>
                  <a:pt x="6984" y="5712"/>
                  <a:pt x="6984" y="5113"/>
                  <a:pt x="6575" y="4672"/>
                </a:cubicBezTo>
                <a:lnTo>
                  <a:pt x="4811" y="2814"/>
                </a:lnTo>
                <a:lnTo>
                  <a:pt x="5913" y="2058"/>
                </a:lnTo>
                <a:cubicBezTo>
                  <a:pt x="6134" y="1900"/>
                  <a:pt x="6102" y="1522"/>
                  <a:pt x="5787" y="1427"/>
                </a:cubicBezTo>
                <a:lnTo>
                  <a:pt x="589" y="10"/>
                </a:lnTo>
                <a:cubicBezTo>
                  <a:pt x="556" y="3"/>
                  <a:pt x="524" y="0"/>
                  <a:pt x="49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516" y="1896177"/>
            <a:ext cx="4379474" cy="23966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E752AC9-A0BA-DAC6-4F57-B33FE4560DA7}"/>
              </a:ext>
            </a:extLst>
          </p:cNvPr>
          <p:cNvSpPr/>
          <p:nvPr/>
        </p:nvSpPr>
        <p:spPr>
          <a:xfrm>
            <a:off x="5482572" y="4278744"/>
            <a:ext cx="2173362" cy="3272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>
                    <a:lumMod val="40000"/>
                    <a:lumOff val="60000"/>
                  </a:schemeClr>
                </a:solidFill>
              </a:rPr>
              <a:t>Sections</a:t>
            </a:r>
            <a:r>
              <a:rPr lang="ar-EG" dirty="0">
                <a:solidFill>
                  <a:schemeClr val="bg1">
                    <a:lumMod val="40000"/>
                    <a:lumOff val="60000"/>
                  </a:schemeClr>
                </a:solidFill>
              </a:rPr>
              <a:t>بعد التقسيم الى </a:t>
            </a:r>
            <a:endParaRPr lang="en-US" dirty="0">
              <a:solidFill>
                <a:schemeClr val="bg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752AC9-A0BA-DAC6-4F57-B33FE4560DA7}"/>
              </a:ext>
            </a:extLst>
          </p:cNvPr>
          <p:cNvSpPr/>
          <p:nvPr/>
        </p:nvSpPr>
        <p:spPr>
          <a:xfrm>
            <a:off x="1061041" y="4292866"/>
            <a:ext cx="2173362" cy="3272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>
                    <a:lumMod val="40000"/>
                    <a:lumOff val="60000"/>
                  </a:schemeClr>
                </a:solidFill>
              </a:rPr>
              <a:t>With outliers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71A8C3-660E-8773-A170-5CF4DEACD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87" y="1896178"/>
            <a:ext cx="4198633" cy="239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5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0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43"/>
          <p:cNvSpPr txBox="1">
            <a:spLocks noGrp="1"/>
          </p:cNvSpPr>
          <p:nvPr>
            <p:ph type="title"/>
          </p:nvPr>
        </p:nvSpPr>
        <p:spPr>
          <a:xfrm>
            <a:off x="276843" y="404259"/>
            <a:ext cx="8489482" cy="6160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/>
              <a:t>Outliers Effect on Median &amp; Mean</a:t>
            </a:r>
            <a:endParaRPr dirty="0"/>
          </a:p>
        </p:txBody>
      </p:sp>
      <p:pic>
        <p:nvPicPr>
          <p:cNvPr id="14" name="Content Placeholder 7">
            <a:extLst>
              <a:ext uri="{FF2B5EF4-FFF2-40B4-BE49-F238E27FC236}">
                <a16:creationId xmlns:a16="http://schemas.microsoft.com/office/drawing/2014/main" id="{F452CA6B-7001-0A69-81C3-13A115691636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6" y="1180250"/>
            <a:ext cx="4479182" cy="34158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F58F64-3496-4A55-CB5A-3BC2D20D1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152" y="1180250"/>
            <a:ext cx="4439517" cy="34334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566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1" name="Google Shape;2491;p60"/>
          <p:cNvGrpSpPr/>
          <p:nvPr/>
        </p:nvGrpSpPr>
        <p:grpSpPr>
          <a:xfrm>
            <a:off x="4997780" y="1323607"/>
            <a:ext cx="3432984" cy="2496295"/>
            <a:chOff x="331763" y="414153"/>
            <a:chExt cx="6903246" cy="5019697"/>
          </a:xfrm>
        </p:grpSpPr>
        <p:sp>
          <p:nvSpPr>
            <p:cNvPr id="2492" name="Google Shape;2492;p60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60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60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6" name="Google Shape;2496;p60"/>
          <p:cNvSpPr txBox="1">
            <a:spLocks noGrp="1"/>
          </p:cNvSpPr>
          <p:nvPr>
            <p:ph type="title"/>
          </p:nvPr>
        </p:nvSpPr>
        <p:spPr>
          <a:xfrm>
            <a:off x="354239" y="645942"/>
            <a:ext cx="4121507" cy="20357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dirty="0">
                <a:solidFill>
                  <a:schemeClr val="bg2"/>
                </a:solidFill>
              </a:rPr>
              <a:t>Any Question??</a:t>
            </a:r>
            <a:r>
              <a:rPr lang="fr" dirty="0">
                <a:solidFill>
                  <a:schemeClr val="bg2"/>
                </a:solidFill>
              </a:rPr>
              <a:t>?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631" y="1474873"/>
            <a:ext cx="3311381" cy="1862652"/>
          </a:xfrm>
          <a:prstGeom prst="rect">
            <a:avLst/>
          </a:prstGeom>
        </p:spPr>
      </p:pic>
      <p:grpSp>
        <p:nvGrpSpPr>
          <p:cNvPr id="15" name="Google Shape;2498;p60"/>
          <p:cNvGrpSpPr/>
          <p:nvPr/>
        </p:nvGrpSpPr>
        <p:grpSpPr>
          <a:xfrm>
            <a:off x="4679357" y="1820879"/>
            <a:ext cx="1214752" cy="2465737"/>
            <a:chOff x="5186401" y="494525"/>
            <a:chExt cx="1834973" cy="3724678"/>
          </a:xfrm>
        </p:grpSpPr>
        <p:sp>
          <p:nvSpPr>
            <p:cNvPr id="16" name="Google Shape;2499;p60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500;p60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Google Shape;2501;p60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719" y="2030934"/>
            <a:ext cx="1148025" cy="183842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002" y="2841810"/>
            <a:ext cx="1371600" cy="19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41"/>
          <p:cNvSpPr txBox="1">
            <a:spLocks noGrp="1"/>
          </p:cNvSpPr>
          <p:nvPr>
            <p:ph type="title"/>
          </p:nvPr>
        </p:nvSpPr>
        <p:spPr>
          <a:xfrm>
            <a:off x="720000" y="36802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TEAM</a:t>
            </a:r>
            <a:r>
              <a:rPr lang="ar-EG" dirty="0"/>
              <a:t> </a:t>
            </a:r>
            <a:r>
              <a:rPr lang="en-US" dirty="0"/>
              <a:t> </a:t>
            </a:r>
            <a:r>
              <a:rPr lang="ar-EG" dirty="0"/>
              <a:t>1</a:t>
            </a:r>
            <a:endParaRPr dirty="0"/>
          </a:p>
        </p:txBody>
      </p:sp>
      <p:sp>
        <p:nvSpPr>
          <p:cNvPr id="2049" name="Google Shape;2049;p41"/>
          <p:cNvSpPr txBox="1">
            <a:spLocks noGrp="1"/>
          </p:cNvSpPr>
          <p:nvPr>
            <p:ph type="subTitle" idx="4"/>
          </p:nvPr>
        </p:nvSpPr>
        <p:spPr>
          <a:xfrm>
            <a:off x="881350" y="2245660"/>
            <a:ext cx="1931040" cy="3465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Janet </a:t>
            </a:r>
            <a:r>
              <a:rPr lang="en-US" dirty="0" err="1"/>
              <a:t>Essam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9" b="98139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289" y="1094167"/>
            <a:ext cx="767662" cy="1151493"/>
          </a:xfrm>
          <a:prstGeom prst="rect">
            <a:avLst/>
          </a:prstGeom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Google Shape;2049;p41"/>
          <p:cNvSpPr txBox="1">
            <a:spLocks noGrp="1"/>
          </p:cNvSpPr>
          <p:nvPr>
            <p:ph type="subTitle" idx="4"/>
          </p:nvPr>
        </p:nvSpPr>
        <p:spPr>
          <a:xfrm>
            <a:off x="3606480" y="2245660"/>
            <a:ext cx="1931040" cy="3465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 err="1"/>
              <a:t>Fatma</a:t>
            </a:r>
            <a:r>
              <a:rPr lang="en-US" dirty="0"/>
              <a:t> </a:t>
            </a:r>
            <a:r>
              <a:rPr lang="en-US" dirty="0" err="1"/>
              <a:t>Samy</a:t>
            </a:r>
            <a:endParaRPr lang="en-US" dirty="0"/>
          </a:p>
        </p:txBody>
      </p:sp>
      <p:sp>
        <p:nvSpPr>
          <p:cNvPr id="20" name="Google Shape;2049;p41"/>
          <p:cNvSpPr txBox="1">
            <a:spLocks noGrp="1"/>
          </p:cNvSpPr>
          <p:nvPr>
            <p:ph type="subTitle" idx="4"/>
          </p:nvPr>
        </p:nvSpPr>
        <p:spPr>
          <a:xfrm>
            <a:off x="6178068" y="2245660"/>
            <a:ext cx="2086434" cy="3465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 err="1"/>
              <a:t>Hader</a:t>
            </a:r>
            <a:r>
              <a:rPr lang="en-US" dirty="0"/>
              <a:t> </a:t>
            </a:r>
            <a:r>
              <a:rPr lang="en-US" dirty="0" err="1"/>
              <a:t>Karam</a:t>
            </a:r>
            <a:endParaRPr lang="en-US" dirty="0"/>
          </a:p>
        </p:txBody>
      </p:sp>
      <p:sp>
        <p:nvSpPr>
          <p:cNvPr id="22" name="Google Shape;2049;p41"/>
          <p:cNvSpPr txBox="1">
            <a:spLocks noGrp="1"/>
          </p:cNvSpPr>
          <p:nvPr>
            <p:ph type="subTitle" idx="4"/>
          </p:nvPr>
        </p:nvSpPr>
        <p:spPr>
          <a:xfrm>
            <a:off x="900600" y="3931611"/>
            <a:ext cx="1931040" cy="3465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 err="1"/>
              <a:t>Rokia</a:t>
            </a:r>
            <a:r>
              <a:rPr lang="en-US" dirty="0"/>
              <a:t> Ashraf </a:t>
            </a:r>
          </a:p>
        </p:txBody>
      </p:sp>
      <p:sp>
        <p:nvSpPr>
          <p:cNvPr id="24" name="Google Shape;2049;p41"/>
          <p:cNvSpPr txBox="1">
            <a:spLocks noGrp="1"/>
          </p:cNvSpPr>
          <p:nvPr>
            <p:ph type="subTitle" idx="4"/>
          </p:nvPr>
        </p:nvSpPr>
        <p:spPr>
          <a:xfrm>
            <a:off x="3166712" y="3931609"/>
            <a:ext cx="2810577" cy="3465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Muhammad Hassan</a:t>
            </a:r>
          </a:p>
        </p:txBody>
      </p:sp>
      <p:sp>
        <p:nvSpPr>
          <p:cNvPr id="26" name="Google Shape;2049;p41"/>
          <p:cNvSpPr txBox="1">
            <a:spLocks noGrp="1"/>
          </p:cNvSpPr>
          <p:nvPr>
            <p:ph type="subTitle" idx="4"/>
          </p:nvPr>
        </p:nvSpPr>
        <p:spPr>
          <a:xfrm>
            <a:off x="6255765" y="4017939"/>
            <a:ext cx="1931040" cy="3465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Nadia </a:t>
            </a:r>
            <a:r>
              <a:rPr lang="en-US" dirty="0" err="1"/>
              <a:t>Amr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814" y="1007539"/>
            <a:ext cx="972372" cy="1151493"/>
          </a:xfrm>
          <a:prstGeom prst="rect">
            <a:avLst/>
          </a:prstGeom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969" b="100000" l="342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814" y="2734541"/>
            <a:ext cx="972372" cy="1187445"/>
          </a:xfrm>
          <a:prstGeom prst="rect">
            <a:avLst/>
          </a:prstGeom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000" b="90000" l="9645" r="898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175" y="2780119"/>
            <a:ext cx="1041889" cy="1151490"/>
          </a:xfrm>
          <a:prstGeom prst="rect">
            <a:avLst/>
          </a:prstGeom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992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464" y="1094165"/>
            <a:ext cx="893642" cy="1151495"/>
          </a:xfrm>
          <a:prstGeom prst="rect">
            <a:avLst/>
          </a:prstGeom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69688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959" y="1769162"/>
            <a:ext cx="2338651" cy="3118202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" grpId="0" build="p"/>
      <p:bldP spid="18" grpId="0" build="p"/>
      <p:bldP spid="20" grpId="0" build="p"/>
      <p:bldP spid="22" grpId="0" build="p"/>
      <p:bldP spid="24" grpId="0" build="p"/>
      <p:bldP spid="2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Google Shape;2506;p61"/>
          <p:cNvSpPr txBox="1">
            <a:spLocks noGrp="1"/>
          </p:cNvSpPr>
          <p:nvPr>
            <p:ph type="title"/>
          </p:nvPr>
        </p:nvSpPr>
        <p:spPr>
          <a:xfrm>
            <a:off x="1913308" y="775127"/>
            <a:ext cx="5317385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Thank you!</a:t>
            </a:r>
            <a:endParaRPr dirty="0"/>
          </a:p>
        </p:txBody>
      </p:sp>
      <p:sp>
        <p:nvSpPr>
          <p:cNvPr id="2507" name="Google Shape;2507;p61"/>
          <p:cNvSpPr txBox="1">
            <a:spLocks noGrp="1"/>
          </p:cNvSpPr>
          <p:nvPr>
            <p:ph type="subTitle" idx="1"/>
          </p:nvPr>
        </p:nvSpPr>
        <p:spPr>
          <a:xfrm>
            <a:off x="2642700" y="1803513"/>
            <a:ext cx="3858600" cy="14547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b="1" dirty="0" err="1"/>
              <a:t>Github</a:t>
            </a:r>
            <a:r>
              <a:rPr lang="en-US" b="1" dirty="0"/>
              <a:t> Link:</a:t>
            </a:r>
            <a:endParaRPr lang="ar-EG" b="1" dirty="0"/>
          </a:p>
          <a:p>
            <a:pPr marL="0" lvl="0" indent="0"/>
            <a:r>
              <a:rPr lang="en-US" b="1" dirty="0"/>
              <a:t>https://github.com/Group1PBI/Store-Sales-Dataset-Analysis-Project/blob/main/Super_Store_Sales_Project.pbix</a:t>
            </a:r>
            <a:endParaRPr b="1" dirty="0"/>
          </a:p>
        </p:txBody>
      </p:sp>
      <p:grpSp>
        <p:nvGrpSpPr>
          <p:cNvPr id="2521" name="Google Shape;2521;p61"/>
          <p:cNvGrpSpPr/>
          <p:nvPr/>
        </p:nvGrpSpPr>
        <p:grpSpPr>
          <a:xfrm flipH="1">
            <a:off x="7727138" y="3359575"/>
            <a:ext cx="130200" cy="126125"/>
            <a:chOff x="3935725" y="167575"/>
            <a:chExt cx="130200" cy="126125"/>
          </a:xfrm>
        </p:grpSpPr>
        <p:sp>
          <p:nvSpPr>
            <p:cNvPr id="2522" name="Google Shape;2522;p61"/>
            <p:cNvSpPr/>
            <p:nvPr/>
          </p:nvSpPr>
          <p:spPr>
            <a:xfrm>
              <a:off x="3935725" y="167575"/>
              <a:ext cx="65100" cy="56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2523" name="Google Shape;2523;p61"/>
            <p:cNvSpPr/>
            <p:nvPr/>
          </p:nvSpPr>
          <p:spPr>
            <a:xfrm>
              <a:off x="4000825" y="201775"/>
              <a:ext cx="65100" cy="56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2524" name="Google Shape;2524;p61"/>
            <p:cNvSpPr/>
            <p:nvPr/>
          </p:nvSpPr>
          <p:spPr>
            <a:xfrm>
              <a:off x="3935725" y="237300"/>
              <a:ext cx="65100" cy="56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2525" name="Google Shape;2525;p61"/>
          <p:cNvGrpSpPr/>
          <p:nvPr/>
        </p:nvGrpSpPr>
        <p:grpSpPr>
          <a:xfrm flipH="1">
            <a:off x="535582" y="1602437"/>
            <a:ext cx="449076" cy="119073"/>
            <a:chOff x="7108302" y="2550931"/>
            <a:chExt cx="281323" cy="74593"/>
          </a:xfrm>
        </p:grpSpPr>
        <p:sp>
          <p:nvSpPr>
            <p:cNvPr id="2526" name="Google Shape;2526;p61"/>
            <p:cNvSpPr/>
            <p:nvPr/>
          </p:nvSpPr>
          <p:spPr>
            <a:xfrm>
              <a:off x="7347000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5" y="17"/>
                  </a:lnTo>
                  <a:lnTo>
                    <a:pt x="20" y="3"/>
                  </a:lnTo>
                  <a:lnTo>
                    <a:pt x="17" y="0"/>
                  </a:lnTo>
                  <a:lnTo>
                    <a:pt x="0" y="17"/>
                  </a:lnTo>
                  <a:lnTo>
                    <a:pt x="17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7" name="Google Shape;2527;p61"/>
            <p:cNvSpPr/>
            <p:nvPr/>
          </p:nvSpPr>
          <p:spPr>
            <a:xfrm>
              <a:off x="7285195" y="2550931"/>
              <a:ext cx="44757" cy="74593"/>
            </a:xfrm>
            <a:custGeom>
              <a:avLst/>
              <a:gdLst/>
              <a:ahLst/>
              <a:cxnLst/>
              <a:rect l="l" t="t" r="r" b="b"/>
              <a:pathLst>
                <a:path w="21" h="35" extrusionOk="0">
                  <a:moveTo>
                    <a:pt x="21" y="32"/>
                  </a:moveTo>
                  <a:lnTo>
                    <a:pt x="7" y="17"/>
                  </a:lnTo>
                  <a:lnTo>
                    <a:pt x="21" y="3"/>
                  </a:lnTo>
                  <a:lnTo>
                    <a:pt x="18" y="0"/>
                  </a:lnTo>
                  <a:lnTo>
                    <a:pt x="0" y="17"/>
                  </a:lnTo>
                  <a:lnTo>
                    <a:pt x="18" y="35"/>
                  </a:lnTo>
                  <a:lnTo>
                    <a:pt x="21" y="32"/>
                  </a:lnTo>
                  <a:lnTo>
                    <a:pt x="21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8" name="Google Shape;2528;p61"/>
            <p:cNvSpPr/>
            <p:nvPr/>
          </p:nvSpPr>
          <p:spPr>
            <a:xfrm>
              <a:off x="7227651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6" y="17"/>
                  </a:lnTo>
                  <a:lnTo>
                    <a:pt x="20" y="3"/>
                  </a:lnTo>
                  <a:lnTo>
                    <a:pt x="17" y="0"/>
                  </a:lnTo>
                  <a:lnTo>
                    <a:pt x="0" y="17"/>
                  </a:lnTo>
                  <a:lnTo>
                    <a:pt x="17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9" name="Google Shape;2529;p61"/>
            <p:cNvSpPr/>
            <p:nvPr/>
          </p:nvSpPr>
          <p:spPr>
            <a:xfrm>
              <a:off x="7170108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5" y="17"/>
                  </a:lnTo>
                  <a:lnTo>
                    <a:pt x="20" y="3"/>
                  </a:lnTo>
                  <a:lnTo>
                    <a:pt x="16" y="0"/>
                  </a:lnTo>
                  <a:lnTo>
                    <a:pt x="0" y="17"/>
                  </a:lnTo>
                  <a:lnTo>
                    <a:pt x="16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0" name="Google Shape;2530;p61"/>
            <p:cNvSpPr/>
            <p:nvPr/>
          </p:nvSpPr>
          <p:spPr>
            <a:xfrm>
              <a:off x="7108302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6" y="17"/>
                  </a:lnTo>
                  <a:lnTo>
                    <a:pt x="20" y="3"/>
                  </a:lnTo>
                  <a:lnTo>
                    <a:pt x="18" y="0"/>
                  </a:lnTo>
                  <a:lnTo>
                    <a:pt x="0" y="17"/>
                  </a:lnTo>
                  <a:lnTo>
                    <a:pt x="18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1" name="Google Shape;2531;p61"/>
            <p:cNvSpPr/>
            <p:nvPr/>
          </p:nvSpPr>
          <p:spPr>
            <a:xfrm>
              <a:off x="7347000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5" y="17"/>
                  </a:lnTo>
                  <a:lnTo>
                    <a:pt x="20" y="3"/>
                  </a:lnTo>
                  <a:lnTo>
                    <a:pt x="17" y="0"/>
                  </a:lnTo>
                  <a:lnTo>
                    <a:pt x="0" y="17"/>
                  </a:lnTo>
                  <a:lnTo>
                    <a:pt x="17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2" name="Google Shape;2532;p61"/>
            <p:cNvSpPr/>
            <p:nvPr/>
          </p:nvSpPr>
          <p:spPr>
            <a:xfrm>
              <a:off x="7285195" y="2550931"/>
              <a:ext cx="44757" cy="74593"/>
            </a:xfrm>
            <a:custGeom>
              <a:avLst/>
              <a:gdLst/>
              <a:ahLst/>
              <a:cxnLst/>
              <a:rect l="l" t="t" r="r" b="b"/>
              <a:pathLst>
                <a:path w="21" h="35" extrusionOk="0">
                  <a:moveTo>
                    <a:pt x="21" y="32"/>
                  </a:moveTo>
                  <a:lnTo>
                    <a:pt x="7" y="17"/>
                  </a:lnTo>
                  <a:lnTo>
                    <a:pt x="21" y="3"/>
                  </a:lnTo>
                  <a:lnTo>
                    <a:pt x="18" y="0"/>
                  </a:lnTo>
                  <a:lnTo>
                    <a:pt x="0" y="17"/>
                  </a:lnTo>
                  <a:lnTo>
                    <a:pt x="18" y="35"/>
                  </a:lnTo>
                  <a:lnTo>
                    <a:pt x="21" y="32"/>
                  </a:lnTo>
                  <a:lnTo>
                    <a:pt x="21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3" name="Google Shape;2533;p61"/>
            <p:cNvSpPr/>
            <p:nvPr/>
          </p:nvSpPr>
          <p:spPr>
            <a:xfrm>
              <a:off x="7227651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6" y="17"/>
                  </a:lnTo>
                  <a:lnTo>
                    <a:pt x="20" y="3"/>
                  </a:lnTo>
                  <a:lnTo>
                    <a:pt x="17" y="0"/>
                  </a:lnTo>
                  <a:lnTo>
                    <a:pt x="0" y="17"/>
                  </a:lnTo>
                  <a:lnTo>
                    <a:pt x="17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4" name="Google Shape;2534;p61"/>
            <p:cNvSpPr/>
            <p:nvPr/>
          </p:nvSpPr>
          <p:spPr>
            <a:xfrm>
              <a:off x="7170108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5" y="17"/>
                  </a:lnTo>
                  <a:lnTo>
                    <a:pt x="20" y="3"/>
                  </a:lnTo>
                  <a:lnTo>
                    <a:pt x="16" y="0"/>
                  </a:lnTo>
                  <a:lnTo>
                    <a:pt x="0" y="17"/>
                  </a:lnTo>
                  <a:lnTo>
                    <a:pt x="16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5" name="Google Shape;2535;p61"/>
            <p:cNvSpPr/>
            <p:nvPr/>
          </p:nvSpPr>
          <p:spPr>
            <a:xfrm>
              <a:off x="7108302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6" y="17"/>
                  </a:lnTo>
                  <a:lnTo>
                    <a:pt x="20" y="3"/>
                  </a:lnTo>
                  <a:lnTo>
                    <a:pt x="18" y="0"/>
                  </a:lnTo>
                  <a:lnTo>
                    <a:pt x="0" y="17"/>
                  </a:lnTo>
                  <a:lnTo>
                    <a:pt x="18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36" name="Google Shape;2536;p61"/>
          <p:cNvGrpSpPr/>
          <p:nvPr/>
        </p:nvGrpSpPr>
        <p:grpSpPr>
          <a:xfrm flipH="1">
            <a:off x="1665613" y="1348375"/>
            <a:ext cx="130200" cy="126125"/>
            <a:chOff x="3935725" y="167575"/>
            <a:chExt cx="130200" cy="126125"/>
          </a:xfrm>
        </p:grpSpPr>
        <p:sp>
          <p:nvSpPr>
            <p:cNvPr id="2537" name="Google Shape;2537;p61"/>
            <p:cNvSpPr/>
            <p:nvPr/>
          </p:nvSpPr>
          <p:spPr>
            <a:xfrm>
              <a:off x="3935725" y="167575"/>
              <a:ext cx="65100" cy="564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2538" name="Google Shape;2538;p61"/>
            <p:cNvSpPr/>
            <p:nvPr/>
          </p:nvSpPr>
          <p:spPr>
            <a:xfrm>
              <a:off x="4000825" y="201775"/>
              <a:ext cx="65100" cy="564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2539" name="Google Shape;2539;p61"/>
            <p:cNvSpPr/>
            <p:nvPr/>
          </p:nvSpPr>
          <p:spPr>
            <a:xfrm>
              <a:off x="3935725" y="237300"/>
              <a:ext cx="65100" cy="564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sp>
        <p:nvSpPr>
          <p:cNvPr id="2" name="AutoShape 4" descr="blob:https://web.whatsapp.com/e26824bb-a71b-4db8-864c-905054f8982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095" y="3353925"/>
            <a:ext cx="4499811" cy="871567"/>
          </a:xfrm>
          <a:prstGeom prst="rect">
            <a:avLst/>
          </a:prstGeom>
          <a:solidFill>
            <a:srgbClr val="FFFFFF">
              <a:shade val="85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/>
          <p:cNvSpPr/>
          <p:nvPr/>
        </p:nvSpPr>
        <p:spPr>
          <a:xfrm>
            <a:off x="2286000" y="3495781"/>
            <a:ext cx="4572000" cy="58785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lnSpc>
                <a:spcPct val="115000"/>
              </a:lnSpc>
              <a:buClr>
                <a:srgbClr val="FFFFFF"/>
              </a:buClr>
              <a:buSzPts val="1400"/>
            </a:pPr>
            <a:r>
              <a:rPr lang="en-US" b="1" dirty="0">
                <a:solidFill>
                  <a:srgbClr val="FFFFFF"/>
                </a:solidFill>
                <a:latin typeface="Manjari"/>
                <a:cs typeface="Manjari"/>
                <a:sym typeface="Manjari"/>
              </a:rPr>
              <a:t>Disclaimer: The information provided in this text is not factual and is for illustrative purposes only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Report Objective</a:t>
            </a:r>
          </a:p>
        </p:txBody>
      </p:sp>
      <p:sp>
        <p:nvSpPr>
          <p:cNvPr id="1893" name="Google Shape;1893;p33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dirty="0"/>
              <a:t>Period: 2015 – 2018</a:t>
            </a:r>
          </a:p>
        </p:txBody>
      </p:sp>
      <p:graphicFrame>
        <p:nvGraphicFramePr>
          <p:cNvPr id="1894" name="Google Shape;1894;p33"/>
          <p:cNvGraphicFramePr/>
          <p:nvPr>
            <p:extLst>
              <p:ext uri="{D42A27DB-BD31-4B8C-83A1-F6EECF244321}">
                <p14:modId xmlns:p14="http://schemas.microsoft.com/office/powerpoint/2010/main" val="1931622115"/>
              </p:ext>
            </p:extLst>
          </p:nvPr>
        </p:nvGraphicFramePr>
        <p:xfrm>
          <a:off x="719988" y="1681838"/>
          <a:ext cx="7704000" cy="1920150"/>
        </p:xfrm>
        <a:graphic>
          <a:graphicData uri="http://schemas.openxmlformats.org/drawingml/2006/table">
            <a:tbl>
              <a:tblPr>
                <a:noFill/>
                <a:tableStyleId>{59B9883E-19B5-42C0-9AD7-313759A6DAA1}</a:tableStyleId>
              </a:tblPr>
              <a:tblGrid>
                <a:gridCol w="222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sng" dirty="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Introduction </a:t>
                      </a:r>
                      <a:endParaRPr sz="900" b="1" dirty="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This report analyzes sales performance across different regions, product categories, and periods to understand market trends, identify strengths and weaknesses, and support strategic decision-making.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sng" dirty="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Conclusion</a:t>
                      </a:r>
                      <a:endParaRPr sz="900" b="1" dirty="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The report includes key performance indicators (KPIs), customer behavior analysis, order distribution, and outlier detection — all of which significantly contributed to accurate data understanding and generating actionable insights.</a:t>
                      </a:r>
                      <a:endParaRPr sz="900" dirty="0">
                        <a:solidFill>
                          <a:schemeClr val="dk1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Findings and Observations</a:t>
                      </a:r>
                      <a:endParaRPr sz="900" b="1" dirty="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One of the key findings was the reduction of </a:t>
                      </a:r>
                      <a:r>
                        <a:rPr lang="en-US" sz="900" dirty="0" err="1">
                          <a:solidFill>
                            <a:schemeClr val="dk1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skewness</a:t>
                      </a:r>
                      <a:r>
                        <a:rPr lang="en-US" sz="900" dirty="0">
                          <a:solidFill>
                            <a:schemeClr val="dk1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 in sales distribution. Initially, the mean sales value was nearly five times greater than the median, indicating a strong right skew. After addressing outliers, the gap between the mean and median narrowed significantly, resulting in a more realistic and reliable interpretation of sales performance.</a:t>
                      </a:r>
                      <a:endParaRPr sz="900" dirty="0">
                        <a:solidFill>
                          <a:schemeClr val="dk1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95" name="Google Shape;1895;p33"/>
          <p:cNvSpPr txBox="1"/>
          <p:nvPr/>
        </p:nvSpPr>
        <p:spPr>
          <a:xfrm>
            <a:off x="943118" y="4134700"/>
            <a:ext cx="2627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Team 1</a:t>
            </a:r>
            <a:endParaRPr sz="1000" b="1" u="sng" dirty="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1896" name="Google Shape;1896;p33"/>
          <p:cNvSpPr txBox="1"/>
          <p:nvPr/>
        </p:nvSpPr>
        <p:spPr>
          <a:xfrm>
            <a:off x="4801882" y="4134700"/>
            <a:ext cx="3399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Sales PROJECT</a:t>
            </a:r>
            <a:endParaRPr sz="1000" b="1" dirty="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Super Store Sales Dashboard: (KPIs)</a:t>
            </a:r>
            <a:br>
              <a:rPr lang="en-US" dirty="0"/>
            </a:br>
            <a:endParaRPr lang="en-US" dirty="0"/>
          </a:p>
        </p:txBody>
      </p:sp>
      <p:sp>
        <p:nvSpPr>
          <p:cNvPr id="1991" name="Google Shape;1991;p39"/>
          <p:cNvSpPr txBox="1">
            <a:spLocks noGrp="1"/>
          </p:cNvSpPr>
          <p:nvPr>
            <p:ph type="subTitle" idx="4"/>
          </p:nvPr>
        </p:nvSpPr>
        <p:spPr>
          <a:xfrm>
            <a:off x="1323981" y="3484349"/>
            <a:ext cx="2485991" cy="7453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Average Order to ship time</a:t>
            </a:r>
          </a:p>
        </p:txBody>
      </p:sp>
      <p:sp>
        <p:nvSpPr>
          <p:cNvPr id="1992" name="Google Shape;1992;p39"/>
          <p:cNvSpPr txBox="1">
            <a:spLocks noGrp="1"/>
          </p:cNvSpPr>
          <p:nvPr>
            <p:ph type="subTitle" idx="5"/>
          </p:nvPr>
        </p:nvSpPr>
        <p:spPr>
          <a:xfrm>
            <a:off x="1422978" y="1993188"/>
            <a:ext cx="2367738" cy="5785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No of customers &amp; Products</a:t>
            </a:r>
          </a:p>
        </p:txBody>
      </p:sp>
      <p:sp>
        <p:nvSpPr>
          <p:cNvPr id="1993" name="Google Shape;1993;p39"/>
          <p:cNvSpPr txBox="1">
            <a:spLocks noGrp="1"/>
          </p:cNvSpPr>
          <p:nvPr>
            <p:ph type="subTitle" idx="6"/>
          </p:nvPr>
        </p:nvSpPr>
        <p:spPr>
          <a:xfrm>
            <a:off x="5049450" y="3462732"/>
            <a:ext cx="2931358" cy="4899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Total Orders &amp; Sales</a:t>
            </a:r>
          </a:p>
        </p:txBody>
      </p:sp>
      <p:grpSp>
        <p:nvGrpSpPr>
          <p:cNvPr id="40" name="Google Shape;8147;p77"/>
          <p:cNvGrpSpPr/>
          <p:nvPr/>
        </p:nvGrpSpPr>
        <p:grpSpPr>
          <a:xfrm>
            <a:off x="2380206" y="2968144"/>
            <a:ext cx="354586" cy="353645"/>
            <a:chOff x="-30735200" y="3910925"/>
            <a:chExt cx="292225" cy="291450"/>
          </a:xfrm>
          <a:solidFill>
            <a:schemeClr val="bg2"/>
          </a:solidFill>
        </p:grpSpPr>
        <p:sp>
          <p:nvSpPr>
            <p:cNvPr id="41" name="Google Shape;8148;p77"/>
            <p:cNvSpPr/>
            <p:nvPr/>
          </p:nvSpPr>
          <p:spPr>
            <a:xfrm>
              <a:off x="-30683225" y="3962900"/>
              <a:ext cx="188275" cy="186700"/>
            </a:xfrm>
            <a:custGeom>
              <a:avLst/>
              <a:gdLst/>
              <a:ahLst/>
              <a:cxnLst/>
              <a:rect l="l" t="t" r="r" b="b"/>
              <a:pathLst>
                <a:path w="7531" h="7468" extrusionOk="0">
                  <a:moveTo>
                    <a:pt x="3750" y="663"/>
                  </a:moveTo>
                  <a:cubicBezTo>
                    <a:pt x="3939" y="663"/>
                    <a:pt x="4096" y="820"/>
                    <a:pt x="4096" y="1009"/>
                  </a:cubicBezTo>
                  <a:lnTo>
                    <a:pt x="4096" y="3624"/>
                  </a:lnTo>
                  <a:lnTo>
                    <a:pt x="5357" y="4884"/>
                  </a:lnTo>
                  <a:cubicBezTo>
                    <a:pt x="5514" y="5042"/>
                    <a:pt x="5514" y="5231"/>
                    <a:pt x="5357" y="5357"/>
                  </a:cubicBezTo>
                  <a:cubicBezTo>
                    <a:pt x="5294" y="5420"/>
                    <a:pt x="5207" y="5451"/>
                    <a:pt x="5120" y="5451"/>
                  </a:cubicBezTo>
                  <a:cubicBezTo>
                    <a:pt x="5034" y="5451"/>
                    <a:pt x="4947" y="5420"/>
                    <a:pt x="4884" y="5357"/>
                  </a:cubicBezTo>
                  <a:lnTo>
                    <a:pt x="3498" y="3971"/>
                  </a:lnTo>
                  <a:cubicBezTo>
                    <a:pt x="3435" y="3908"/>
                    <a:pt x="3403" y="3813"/>
                    <a:pt x="3403" y="3719"/>
                  </a:cubicBezTo>
                  <a:lnTo>
                    <a:pt x="3403" y="1009"/>
                  </a:lnTo>
                  <a:cubicBezTo>
                    <a:pt x="3403" y="820"/>
                    <a:pt x="3561" y="663"/>
                    <a:pt x="3750" y="663"/>
                  </a:cubicBezTo>
                  <a:close/>
                  <a:moveTo>
                    <a:pt x="3750" y="1"/>
                  </a:moveTo>
                  <a:cubicBezTo>
                    <a:pt x="1671" y="1"/>
                    <a:pt x="1" y="1702"/>
                    <a:pt x="1" y="3750"/>
                  </a:cubicBezTo>
                  <a:cubicBezTo>
                    <a:pt x="1" y="5829"/>
                    <a:pt x="1702" y="7468"/>
                    <a:pt x="3750" y="7468"/>
                  </a:cubicBezTo>
                  <a:cubicBezTo>
                    <a:pt x="5798" y="7468"/>
                    <a:pt x="7499" y="5798"/>
                    <a:pt x="7499" y="3750"/>
                  </a:cubicBezTo>
                  <a:cubicBezTo>
                    <a:pt x="7530" y="1702"/>
                    <a:pt x="5829" y="1"/>
                    <a:pt x="37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2" name="Google Shape;8149;p77"/>
            <p:cNvSpPr/>
            <p:nvPr/>
          </p:nvSpPr>
          <p:spPr>
            <a:xfrm>
              <a:off x="-30735200" y="3910925"/>
              <a:ext cx="292225" cy="291450"/>
            </a:xfrm>
            <a:custGeom>
              <a:avLst/>
              <a:gdLst/>
              <a:ahLst/>
              <a:cxnLst/>
              <a:rect l="l" t="t" r="r" b="b"/>
              <a:pathLst>
                <a:path w="11689" h="11658" extrusionOk="0">
                  <a:moveTo>
                    <a:pt x="5829" y="1355"/>
                  </a:moveTo>
                  <a:cubicBezTo>
                    <a:pt x="8286" y="1355"/>
                    <a:pt x="10271" y="3372"/>
                    <a:pt x="10271" y="5829"/>
                  </a:cubicBezTo>
                  <a:cubicBezTo>
                    <a:pt x="10271" y="8286"/>
                    <a:pt x="8318" y="10271"/>
                    <a:pt x="5829" y="10271"/>
                  </a:cubicBezTo>
                  <a:cubicBezTo>
                    <a:pt x="3403" y="10271"/>
                    <a:pt x="1387" y="8255"/>
                    <a:pt x="1387" y="5829"/>
                  </a:cubicBezTo>
                  <a:cubicBezTo>
                    <a:pt x="1387" y="3372"/>
                    <a:pt x="3371" y="1355"/>
                    <a:pt x="5829" y="1355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616"/>
                    <a:pt x="0" y="5829"/>
                  </a:cubicBezTo>
                  <a:cubicBezTo>
                    <a:pt x="0" y="9011"/>
                    <a:pt x="2647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89" y="2616"/>
                    <a:pt x="9042" y="1"/>
                    <a:pt x="58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5" name="Google Shape;7769;p76"/>
          <p:cNvGrpSpPr/>
          <p:nvPr/>
        </p:nvGrpSpPr>
        <p:grpSpPr>
          <a:xfrm>
            <a:off x="2434142" y="1456384"/>
            <a:ext cx="350079" cy="350079"/>
            <a:chOff x="3497300" y="3227275"/>
            <a:chExt cx="296175" cy="296175"/>
          </a:xfrm>
          <a:solidFill>
            <a:schemeClr val="bg2"/>
          </a:solidFill>
        </p:grpSpPr>
        <p:sp>
          <p:nvSpPr>
            <p:cNvPr id="46" name="Google Shape;7770;p76"/>
            <p:cNvSpPr/>
            <p:nvPr/>
          </p:nvSpPr>
          <p:spPr>
            <a:xfrm>
              <a:off x="3609925" y="33399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771;p76"/>
            <p:cNvSpPr/>
            <p:nvPr/>
          </p:nvSpPr>
          <p:spPr>
            <a:xfrm>
              <a:off x="3531175" y="3227275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772;p76"/>
            <p:cNvSpPr/>
            <p:nvPr/>
          </p:nvSpPr>
          <p:spPr>
            <a:xfrm>
              <a:off x="3670575" y="32272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773;p76"/>
            <p:cNvSpPr/>
            <p:nvPr/>
          </p:nvSpPr>
          <p:spPr>
            <a:xfrm>
              <a:off x="3622525" y="3421825"/>
              <a:ext cx="41775" cy="25225"/>
            </a:xfrm>
            <a:custGeom>
              <a:avLst/>
              <a:gdLst/>
              <a:ahLst/>
              <a:cxnLst/>
              <a:rect l="l" t="t" r="r" b="b"/>
              <a:pathLst>
                <a:path w="1671" h="1009" extrusionOk="0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774;p76"/>
            <p:cNvSpPr/>
            <p:nvPr/>
          </p:nvSpPr>
          <p:spPr>
            <a:xfrm>
              <a:off x="3566600" y="34163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775;p76"/>
            <p:cNvSpPr/>
            <p:nvPr/>
          </p:nvSpPr>
          <p:spPr>
            <a:xfrm>
              <a:off x="3653250" y="34171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776;p76"/>
            <p:cNvSpPr/>
            <p:nvPr/>
          </p:nvSpPr>
          <p:spPr>
            <a:xfrm>
              <a:off x="3655625" y="3310775"/>
              <a:ext cx="137850" cy="108700"/>
            </a:xfrm>
            <a:custGeom>
              <a:avLst/>
              <a:gdLst/>
              <a:ahLst/>
              <a:cxnLst/>
              <a:rect l="l" t="t" r="r" b="b"/>
              <a:pathLst>
                <a:path w="5514" h="4348" extrusionOk="0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777;p76"/>
            <p:cNvSpPr/>
            <p:nvPr/>
          </p:nvSpPr>
          <p:spPr>
            <a:xfrm>
              <a:off x="3497300" y="3309975"/>
              <a:ext cx="136275" cy="108725"/>
            </a:xfrm>
            <a:custGeom>
              <a:avLst/>
              <a:gdLst/>
              <a:ahLst/>
              <a:cxnLst/>
              <a:rect l="l" t="t" r="r" b="b"/>
              <a:pathLst>
                <a:path w="5451" h="4349" extrusionOk="0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" name="Google Shape;1992;p39"/>
          <p:cNvSpPr txBox="1">
            <a:spLocks noGrp="1"/>
          </p:cNvSpPr>
          <p:nvPr>
            <p:ph type="subTitle" idx="5"/>
          </p:nvPr>
        </p:nvSpPr>
        <p:spPr>
          <a:xfrm>
            <a:off x="5212121" y="1888558"/>
            <a:ext cx="2367738" cy="5257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Mean &amp; Median</a:t>
            </a:r>
          </a:p>
        </p:txBody>
      </p:sp>
      <p:grpSp>
        <p:nvGrpSpPr>
          <p:cNvPr id="65" name="Google Shape;7604;p76"/>
          <p:cNvGrpSpPr/>
          <p:nvPr/>
        </p:nvGrpSpPr>
        <p:grpSpPr>
          <a:xfrm>
            <a:off x="6233591" y="3069244"/>
            <a:ext cx="352857" cy="347301"/>
            <a:chOff x="2404875" y="3592725"/>
            <a:chExt cx="298525" cy="293825"/>
          </a:xfrm>
          <a:solidFill>
            <a:schemeClr val="bg2"/>
          </a:solidFill>
        </p:grpSpPr>
        <p:sp>
          <p:nvSpPr>
            <p:cNvPr id="66" name="Google Shape;7605;p76"/>
            <p:cNvSpPr/>
            <p:nvPr/>
          </p:nvSpPr>
          <p:spPr>
            <a:xfrm>
              <a:off x="2404875" y="3747900"/>
              <a:ext cx="52775" cy="138650"/>
            </a:xfrm>
            <a:custGeom>
              <a:avLst/>
              <a:gdLst/>
              <a:ahLst/>
              <a:cxnLst/>
              <a:rect l="l" t="t" r="r" b="b"/>
              <a:pathLst>
                <a:path w="2111" h="554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606;p76"/>
            <p:cNvSpPr/>
            <p:nvPr/>
          </p:nvSpPr>
          <p:spPr>
            <a:xfrm>
              <a:off x="2458425" y="3592725"/>
              <a:ext cx="190625" cy="160700"/>
            </a:xfrm>
            <a:custGeom>
              <a:avLst/>
              <a:gdLst/>
              <a:ahLst/>
              <a:cxnLst/>
              <a:rect l="l" t="t" r="r" b="b"/>
              <a:pathLst>
                <a:path w="7625" h="6428" extrusionOk="0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7607;p76"/>
            <p:cNvSpPr/>
            <p:nvPr/>
          </p:nvSpPr>
          <p:spPr>
            <a:xfrm>
              <a:off x="2474975" y="3742775"/>
              <a:ext cx="228425" cy="125650"/>
            </a:xfrm>
            <a:custGeom>
              <a:avLst/>
              <a:gdLst/>
              <a:ahLst/>
              <a:cxnLst/>
              <a:rect l="l" t="t" r="r" b="b"/>
              <a:pathLst>
                <a:path w="9137" h="5026" extrusionOk="0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7026;p75"/>
          <p:cNvGrpSpPr/>
          <p:nvPr/>
        </p:nvGrpSpPr>
        <p:grpSpPr>
          <a:xfrm>
            <a:off x="6154544" y="1454804"/>
            <a:ext cx="372749" cy="370909"/>
            <a:chOff x="-42994575" y="3950300"/>
            <a:chExt cx="319025" cy="317450"/>
          </a:xfrm>
          <a:solidFill>
            <a:schemeClr val="bg2"/>
          </a:solidFill>
        </p:grpSpPr>
        <p:sp>
          <p:nvSpPr>
            <p:cNvPr id="70" name="Google Shape;7027;p75"/>
            <p:cNvSpPr/>
            <p:nvPr/>
          </p:nvSpPr>
          <p:spPr>
            <a:xfrm>
              <a:off x="-42930775" y="4225200"/>
              <a:ext cx="191425" cy="42550"/>
            </a:xfrm>
            <a:custGeom>
              <a:avLst/>
              <a:gdLst/>
              <a:ahLst/>
              <a:cxnLst/>
              <a:rect l="l" t="t" r="r" b="b"/>
              <a:pathLst>
                <a:path w="7657" h="1702" extrusionOk="0">
                  <a:moveTo>
                    <a:pt x="442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92"/>
                  </a:lnTo>
                  <a:cubicBezTo>
                    <a:pt x="1" y="1512"/>
                    <a:pt x="190" y="1701"/>
                    <a:pt x="442" y="1701"/>
                  </a:cubicBezTo>
                  <a:lnTo>
                    <a:pt x="7215" y="1701"/>
                  </a:lnTo>
                  <a:cubicBezTo>
                    <a:pt x="7499" y="1701"/>
                    <a:pt x="7656" y="1512"/>
                    <a:pt x="7656" y="1292"/>
                  </a:cubicBezTo>
                  <a:lnTo>
                    <a:pt x="7656" y="441"/>
                  </a:lnTo>
                  <a:cubicBezTo>
                    <a:pt x="7656" y="221"/>
                    <a:pt x="7436" y="0"/>
                    <a:pt x="72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028;p75"/>
            <p:cNvSpPr/>
            <p:nvPr/>
          </p:nvSpPr>
          <p:spPr>
            <a:xfrm>
              <a:off x="-42908725" y="4163750"/>
              <a:ext cx="148900" cy="42550"/>
            </a:xfrm>
            <a:custGeom>
              <a:avLst/>
              <a:gdLst/>
              <a:ahLst/>
              <a:cxnLst/>
              <a:rect l="l" t="t" r="r" b="b"/>
              <a:pathLst>
                <a:path w="5956" h="1702" extrusionOk="0">
                  <a:moveTo>
                    <a:pt x="442" y="1"/>
                  </a:moveTo>
                  <a:cubicBezTo>
                    <a:pt x="190" y="1"/>
                    <a:pt x="1" y="190"/>
                    <a:pt x="1" y="410"/>
                  </a:cubicBezTo>
                  <a:lnTo>
                    <a:pt x="1" y="1261"/>
                  </a:lnTo>
                  <a:cubicBezTo>
                    <a:pt x="1" y="1481"/>
                    <a:pt x="190" y="1702"/>
                    <a:pt x="442" y="1702"/>
                  </a:cubicBezTo>
                  <a:lnTo>
                    <a:pt x="5514" y="1702"/>
                  </a:lnTo>
                  <a:cubicBezTo>
                    <a:pt x="5735" y="1702"/>
                    <a:pt x="5955" y="1481"/>
                    <a:pt x="5955" y="1261"/>
                  </a:cubicBezTo>
                  <a:lnTo>
                    <a:pt x="5955" y="410"/>
                  </a:lnTo>
                  <a:cubicBezTo>
                    <a:pt x="5955" y="190"/>
                    <a:pt x="5735" y="1"/>
                    <a:pt x="55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029;p75"/>
            <p:cNvSpPr/>
            <p:nvPr/>
          </p:nvSpPr>
          <p:spPr>
            <a:xfrm>
              <a:off x="-42994575" y="3950300"/>
              <a:ext cx="319025" cy="211125"/>
            </a:xfrm>
            <a:custGeom>
              <a:avLst/>
              <a:gdLst/>
              <a:ahLst/>
              <a:cxnLst/>
              <a:rect l="l" t="t" r="r" b="b"/>
              <a:pathLst>
                <a:path w="12761" h="8445" extrusionOk="0">
                  <a:moveTo>
                    <a:pt x="6428" y="852"/>
                  </a:moveTo>
                  <a:cubicBezTo>
                    <a:pt x="6648" y="852"/>
                    <a:pt x="6806" y="1009"/>
                    <a:pt x="6869" y="1261"/>
                  </a:cubicBezTo>
                  <a:lnTo>
                    <a:pt x="6869" y="1324"/>
                  </a:lnTo>
                  <a:cubicBezTo>
                    <a:pt x="6806" y="1513"/>
                    <a:pt x="6648" y="1702"/>
                    <a:pt x="6428" y="1702"/>
                  </a:cubicBezTo>
                  <a:cubicBezTo>
                    <a:pt x="6176" y="1702"/>
                    <a:pt x="6018" y="1576"/>
                    <a:pt x="5987" y="1324"/>
                  </a:cubicBezTo>
                  <a:lnTo>
                    <a:pt x="5987" y="1261"/>
                  </a:lnTo>
                  <a:cubicBezTo>
                    <a:pt x="6018" y="1041"/>
                    <a:pt x="6176" y="852"/>
                    <a:pt x="6428" y="852"/>
                  </a:cubicBezTo>
                  <a:close/>
                  <a:moveTo>
                    <a:pt x="2112" y="2742"/>
                  </a:moveTo>
                  <a:lnTo>
                    <a:pt x="3340" y="6396"/>
                  </a:lnTo>
                  <a:lnTo>
                    <a:pt x="914" y="6396"/>
                  </a:lnTo>
                  <a:lnTo>
                    <a:pt x="2112" y="2742"/>
                  </a:lnTo>
                  <a:close/>
                  <a:moveTo>
                    <a:pt x="10681" y="2742"/>
                  </a:moveTo>
                  <a:lnTo>
                    <a:pt x="11878" y="6396"/>
                  </a:lnTo>
                  <a:lnTo>
                    <a:pt x="9452" y="6396"/>
                  </a:lnTo>
                  <a:lnTo>
                    <a:pt x="10681" y="2742"/>
                  </a:lnTo>
                  <a:close/>
                  <a:moveTo>
                    <a:pt x="6333" y="1"/>
                  </a:moveTo>
                  <a:cubicBezTo>
                    <a:pt x="5798" y="1"/>
                    <a:pt x="5325" y="347"/>
                    <a:pt x="5168" y="852"/>
                  </a:cubicBezTo>
                  <a:lnTo>
                    <a:pt x="1292" y="852"/>
                  </a:lnTo>
                  <a:cubicBezTo>
                    <a:pt x="1103" y="852"/>
                    <a:pt x="914" y="1009"/>
                    <a:pt x="883" y="1198"/>
                  </a:cubicBezTo>
                  <a:cubicBezTo>
                    <a:pt x="820" y="1482"/>
                    <a:pt x="1040" y="1702"/>
                    <a:pt x="1292" y="1702"/>
                  </a:cubicBezTo>
                  <a:lnTo>
                    <a:pt x="1576" y="1702"/>
                  </a:lnTo>
                  <a:cubicBezTo>
                    <a:pt x="1" y="6491"/>
                    <a:pt x="32" y="6333"/>
                    <a:pt x="32" y="6459"/>
                  </a:cubicBezTo>
                  <a:cubicBezTo>
                    <a:pt x="64" y="7562"/>
                    <a:pt x="1009" y="8444"/>
                    <a:pt x="2112" y="8444"/>
                  </a:cubicBezTo>
                  <a:cubicBezTo>
                    <a:pt x="3277" y="8444"/>
                    <a:pt x="4159" y="7562"/>
                    <a:pt x="4159" y="6459"/>
                  </a:cubicBezTo>
                  <a:cubicBezTo>
                    <a:pt x="4159" y="6333"/>
                    <a:pt x="4222" y="6491"/>
                    <a:pt x="2647" y="1702"/>
                  </a:cubicBezTo>
                  <a:lnTo>
                    <a:pt x="5105" y="1702"/>
                  </a:lnTo>
                  <a:lnTo>
                    <a:pt x="5105" y="7342"/>
                  </a:lnTo>
                  <a:cubicBezTo>
                    <a:pt x="5105" y="7594"/>
                    <a:pt x="5325" y="7783"/>
                    <a:pt x="5546" y="7783"/>
                  </a:cubicBezTo>
                  <a:lnTo>
                    <a:pt x="7247" y="7783"/>
                  </a:lnTo>
                  <a:cubicBezTo>
                    <a:pt x="7499" y="7783"/>
                    <a:pt x="7688" y="7594"/>
                    <a:pt x="7688" y="7342"/>
                  </a:cubicBezTo>
                  <a:lnTo>
                    <a:pt x="7688" y="1702"/>
                  </a:lnTo>
                  <a:lnTo>
                    <a:pt x="10177" y="1702"/>
                  </a:lnTo>
                  <a:cubicBezTo>
                    <a:pt x="8602" y="6491"/>
                    <a:pt x="8633" y="6333"/>
                    <a:pt x="8633" y="6459"/>
                  </a:cubicBezTo>
                  <a:cubicBezTo>
                    <a:pt x="8665" y="7562"/>
                    <a:pt x="9578" y="8444"/>
                    <a:pt x="10681" y="8444"/>
                  </a:cubicBezTo>
                  <a:cubicBezTo>
                    <a:pt x="11815" y="8444"/>
                    <a:pt x="12729" y="7562"/>
                    <a:pt x="12729" y="6459"/>
                  </a:cubicBezTo>
                  <a:cubicBezTo>
                    <a:pt x="12729" y="6333"/>
                    <a:pt x="12760" y="6491"/>
                    <a:pt x="11185" y="1702"/>
                  </a:cubicBezTo>
                  <a:lnTo>
                    <a:pt x="11437" y="1702"/>
                  </a:lnTo>
                  <a:cubicBezTo>
                    <a:pt x="11626" y="1702"/>
                    <a:pt x="11815" y="1576"/>
                    <a:pt x="11847" y="1356"/>
                  </a:cubicBezTo>
                  <a:cubicBezTo>
                    <a:pt x="11910" y="1104"/>
                    <a:pt x="11689" y="852"/>
                    <a:pt x="11437" y="852"/>
                  </a:cubicBezTo>
                  <a:lnTo>
                    <a:pt x="7530" y="852"/>
                  </a:lnTo>
                  <a:cubicBezTo>
                    <a:pt x="7373" y="347"/>
                    <a:pt x="6900" y="1"/>
                    <a:pt x="63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1921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1" grpId="0" build="p"/>
      <p:bldP spid="1992" grpId="0" build="p"/>
      <p:bldP spid="1993" grpId="0" build="p"/>
      <p:bldP spid="5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6">
          <a:extLst>
            <a:ext uri="{FF2B5EF4-FFF2-40B4-BE49-F238E27FC236}">
              <a16:creationId xmlns:a16="http://schemas.microsoft.com/office/drawing/2014/main" id="{EB75F5DA-EDE2-E2F5-FE29-0E1AF9945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p39">
            <a:extLst>
              <a:ext uri="{FF2B5EF4-FFF2-40B4-BE49-F238E27FC236}">
                <a16:creationId xmlns:a16="http://schemas.microsoft.com/office/drawing/2014/main" id="{CAFA1AEF-30FD-8C34-C166-608C6D1C2C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Super Store Sales Dashboard: (KPIs)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26A49A-7F7B-BF65-5521-FE3AB2657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196" y="1127113"/>
            <a:ext cx="5681605" cy="16755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C119AE-AD0A-9F55-7E20-CBE10EA26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992" y="2802671"/>
            <a:ext cx="4542012" cy="159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40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7">
          <a:extLst>
            <a:ext uri="{FF2B5EF4-FFF2-40B4-BE49-F238E27FC236}">
              <a16:creationId xmlns:a16="http://schemas.microsoft.com/office/drawing/2014/main" id="{C32F08C3-362B-7019-99A2-9223D832B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p53">
            <a:extLst>
              <a:ext uri="{FF2B5EF4-FFF2-40B4-BE49-F238E27FC236}">
                <a16:creationId xmlns:a16="http://schemas.microsoft.com/office/drawing/2014/main" id="{01182DF1-C4E5-DC64-F95A-6C9679CA2F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Data Relations in Sales Report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F29F0B-D547-9198-D110-05795BC82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337" y="1017725"/>
            <a:ext cx="7173326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763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7">
          <a:extLst>
            <a:ext uri="{FF2B5EF4-FFF2-40B4-BE49-F238E27FC236}">
              <a16:creationId xmlns:a16="http://schemas.microsoft.com/office/drawing/2014/main" id="{05592CC4-1A2C-EC1E-988E-4C5D5081F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p53">
            <a:extLst>
              <a:ext uri="{FF2B5EF4-FFF2-40B4-BE49-F238E27FC236}">
                <a16:creationId xmlns:a16="http://schemas.microsoft.com/office/drawing/2014/main" id="{30C9277B-1F43-4759-0A72-A0A9117226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Data Relations in Sales Report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305090-5072-69FE-1C68-9D27C5CEB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57" y="1116419"/>
            <a:ext cx="8497486" cy="348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66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7">
          <a:extLst>
            <a:ext uri="{FF2B5EF4-FFF2-40B4-BE49-F238E27FC236}">
              <a16:creationId xmlns:a16="http://schemas.microsoft.com/office/drawing/2014/main" id="{AD90C8EA-A7B5-FE4B-9EB8-2E3CC38B6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p53">
            <a:extLst>
              <a:ext uri="{FF2B5EF4-FFF2-40B4-BE49-F238E27FC236}">
                <a16:creationId xmlns:a16="http://schemas.microsoft.com/office/drawing/2014/main" id="{1414ECE4-CF2A-C3BF-CAEC-464AE21686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Data Relations in Sales Report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97E95-AF28-26A5-98BE-A69E98DEE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30" y="2491268"/>
            <a:ext cx="8516539" cy="22072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B8A670-E18D-8A28-EC45-8D1E9C91D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83" y="994923"/>
            <a:ext cx="7392432" cy="149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78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Key Filters (Slicers) Applied in Report</a:t>
            </a:r>
            <a:endParaRPr dirty="0"/>
          </a:p>
        </p:txBody>
      </p:sp>
      <p:sp>
        <p:nvSpPr>
          <p:cNvPr id="2392" name="Google Shape;2392;p57"/>
          <p:cNvSpPr/>
          <p:nvPr/>
        </p:nvSpPr>
        <p:spPr>
          <a:xfrm>
            <a:off x="808360" y="1358400"/>
            <a:ext cx="1656300" cy="43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4000" tIns="91425" rIns="54000" bIns="91425" anchor="ctr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Section</a:t>
            </a:r>
          </a:p>
        </p:txBody>
      </p:sp>
      <p:sp>
        <p:nvSpPr>
          <p:cNvPr id="18" name="Google Shape;2392;p57"/>
          <p:cNvSpPr/>
          <p:nvPr/>
        </p:nvSpPr>
        <p:spPr>
          <a:xfrm>
            <a:off x="6322032" y="1358400"/>
            <a:ext cx="1656300" cy="43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4000" tIns="91425" rIns="54000" bIns="91425" anchor="ctr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State</a:t>
            </a:r>
            <a:endParaRPr b="1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" name="Google Shape;2392;p57"/>
          <p:cNvSpPr/>
          <p:nvPr/>
        </p:nvSpPr>
        <p:spPr>
          <a:xfrm>
            <a:off x="3522708" y="1358400"/>
            <a:ext cx="1656300" cy="43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4000" tIns="91425" rIns="54000" bIns="91425" anchor="ctr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Category</a:t>
            </a:r>
          </a:p>
        </p:txBody>
      </p:sp>
      <p:sp>
        <p:nvSpPr>
          <p:cNvPr id="2" name="Rectangle 1"/>
          <p:cNvSpPr/>
          <p:nvPr/>
        </p:nvSpPr>
        <p:spPr>
          <a:xfrm>
            <a:off x="287422" y="1789200"/>
            <a:ext cx="2698175" cy="2870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US" sz="1100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(treatment for the effect of outliers)</a:t>
            </a:r>
          </a:p>
        </p:txBody>
      </p:sp>
      <p:sp>
        <p:nvSpPr>
          <p:cNvPr id="23" name="Google Shape;2392;p57"/>
          <p:cNvSpPr/>
          <p:nvPr/>
        </p:nvSpPr>
        <p:spPr>
          <a:xfrm>
            <a:off x="808360" y="2493134"/>
            <a:ext cx="1656300" cy="43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4000" tIns="91425" rIns="54000" bIns="91425" anchor="ctr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Region</a:t>
            </a:r>
          </a:p>
        </p:txBody>
      </p:sp>
      <p:sp>
        <p:nvSpPr>
          <p:cNvPr id="24" name="Google Shape;2392;p57"/>
          <p:cNvSpPr/>
          <p:nvPr/>
        </p:nvSpPr>
        <p:spPr>
          <a:xfrm>
            <a:off x="808360" y="3441600"/>
            <a:ext cx="1656300" cy="43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4000" tIns="91425" rIns="54000" bIns="91425" anchor="ctr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Is Outlier</a:t>
            </a:r>
          </a:p>
        </p:txBody>
      </p:sp>
      <p:sp>
        <p:nvSpPr>
          <p:cNvPr id="25" name="Google Shape;2392;p57"/>
          <p:cNvSpPr/>
          <p:nvPr/>
        </p:nvSpPr>
        <p:spPr>
          <a:xfrm>
            <a:off x="3522708" y="2528684"/>
            <a:ext cx="1656300" cy="43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4000" tIns="91425" rIns="54000" bIns="91425" anchor="ctr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Product Name</a:t>
            </a:r>
          </a:p>
        </p:txBody>
      </p:sp>
      <p:sp>
        <p:nvSpPr>
          <p:cNvPr id="26" name="Google Shape;2392;p57"/>
          <p:cNvSpPr/>
          <p:nvPr/>
        </p:nvSpPr>
        <p:spPr>
          <a:xfrm>
            <a:off x="3522708" y="3477150"/>
            <a:ext cx="1656300" cy="43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4000" tIns="91425" rIns="54000" bIns="91425" anchor="ctr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Ship Mode</a:t>
            </a:r>
          </a:p>
        </p:txBody>
      </p:sp>
      <p:sp>
        <p:nvSpPr>
          <p:cNvPr id="27" name="Google Shape;2392;p57"/>
          <p:cNvSpPr/>
          <p:nvPr/>
        </p:nvSpPr>
        <p:spPr>
          <a:xfrm>
            <a:off x="6322032" y="2493134"/>
            <a:ext cx="1656300" cy="43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4000" tIns="91425" rIns="54000" bIns="91425" anchor="ctr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Order Date</a:t>
            </a:r>
          </a:p>
        </p:txBody>
      </p:sp>
      <p:sp>
        <p:nvSpPr>
          <p:cNvPr id="28" name="Google Shape;2392;p57"/>
          <p:cNvSpPr/>
          <p:nvPr/>
        </p:nvSpPr>
        <p:spPr>
          <a:xfrm>
            <a:off x="6322032" y="3441600"/>
            <a:ext cx="1656300" cy="43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4000" tIns="91425" rIns="54000" bIns="91425" anchor="ctr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Customer Name</a:t>
            </a:r>
          </a:p>
        </p:txBody>
      </p:sp>
    </p:spTree>
    <p:extLst>
      <p:ext uri="{BB962C8B-B14F-4D97-AF65-F5344CB8AC3E}">
        <p14:creationId xmlns:p14="http://schemas.microsoft.com/office/powerpoint/2010/main" val="387627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2" grpId="0" animBg="1"/>
      <p:bldP spid="18" grpId="0" animBg="1"/>
      <p:bldP spid="19" grpId="0" animBg="1"/>
      <p:bldP spid="2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8">
          <a:extLst>
            <a:ext uri="{FF2B5EF4-FFF2-40B4-BE49-F238E27FC236}">
              <a16:creationId xmlns:a16="http://schemas.microsoft.com/office/drawing/2014/main" id="{FFEA54F7-EEA7-1CA8-AE9C-7E23ABE68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p57">
            <a:extLst>
              <a:ext uri="{FF2B5EF4-FFF2-40B4-BE49-F238E27FC236}">
                <a16:creationId xmlns:a16="http://schemas.microsoft.com/office/drawing/2014/main" id="{6C470D52-6478-798E-BC25-13719A49C4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Key Filters (Slicers) Applied in Report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323642-D746-FEB4-40D2-918C0300F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491" y="1017725"/>
            <a:ext cx="2159058" cy="36295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3CEC0C-56BA-72EE-8448-951DCFCD4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213" y="1787662"/>
            <a:ext cx="1714827" cy="156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23137"/>
      </p:ext>
    </p:extLst>
  </p:cSld>
  <p:clrMapOvr>
    <a:masterClrMapping/>
  </p:clrMapOvr>
</p:sld>
</file>

<file path=ppt/theme/theme1.xml><?xml version="1.0" encoding="utf-8"?>
<a:theme xmlns:a="http://schemas.openxmlformats.org/drawingml/2006/main" name="Data Analysis Workshop by Slidesgo">
  <a:themeElements>
    <a:clrScheme name="Simple Light">
      <a:dk1>
        <a:srgbClr val="FFFFFF"/>
      </a:dk1>
      <a:lt1>
        <a:srgbClr val="005F71"/>
      </a:lt1>
      <a:dk2>
        <a:srgbClr val="010318"/>
      </a:dk2>
      <a:lt2>
        <a:srgbClr val="00FFFD"/>
      </a:lt2>
      <a:accent1>
        <a:srgbClr val="00CDAB"/>
      </a:accent1>
      <a:accent2>
        <a:srgbClr val="02867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909</TotalTime>
  <Words>571</Words>
  <Application>Microsoft Office PowerPoint</Application>
  <PresentationFormat>On-screen Show (16:9)</PresentationFormat>
  <Paragraphs>102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Lexend</vt:lpstr>
      <vt:lpstr>DeepSeek-CJK-patch</vt:lpstr>
      <vt:lpstr>Open Sans</vt:lpstr>
      <vt:lpstr>Manjari</vt:lpstr>
      <vt:lpstr>Arial</vt:lpstr>
      <vt:lpstr>Calibri</vt:lpstr>
      <vt:lpstr>Data Analysis Workshop by Slidesgo</vt:lpstr>
      <vt:lpstr>Super Store Sales Analysis</vt:lpstr>
      <vt:lpstr>Report Objective</vt:lpstr>
      <vt:lpstr>Super Store Sales Dashboard: (KPIs) </vt:lpstr>
      <vt:lpstr>Super Store Sales Dashboard: (KPIs) </vt:lpstr>
      <vt:lpstr>Data Relations in Sales Report</vt:lpstr>
      <vt:lpstr>Data Relations in Sales Report</vt:lpstr>
      <vt:lpstr>Data Relations in Sales Report</vt:lpstr>
      <vt:lpstr>Key Filters (Slicers) Applied in Report</vt:lpstr>
      <vt:lpstr>Key Filters (Slicers) Applied in Report</vt:lpstr>
      <vt:lpstr>Sales Data Segmentation &amp; Outlier Analysis</vt:lpstr>
      <vt:lpstr>Sales Data Segmentation &amp; Outlier Analysis</vt:lpstr>
      <vt:lpstr>Sales Data Segmentation &amp; Outlier Analysis</vt:lpstr>
      <vt:lpstr>Impact of Outliers on Sales Analysis</vt:lpstr>
      <vt:lpstr>Impact of Outliers on Sales Analysis</vt:lpstr>
      <vt:lpstr>Outliers Effect on Median &amp; Mean</vt:lpstr>
      <vt:lpstr>Any Question???</vt:lpstr>
      <vt:lpstr>TEAM  1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 Store Sales Analysis</dc:title>
  <dc:creator>Mis . Roqaya</dc:creator>
  <cp:lastModifiedBy>muhammad hassan</cp:lastModifiedBy>
  <cp:revision>65</cp:revision>
  <dcterms:modified xsi:type="dcterms:W3CDTF">2025-04-27T10:21:47Z</dcterms:modified>
</cp:coreProperties>
</file>